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media/image1.jpeg" ContentType="image/jpeg"/>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8E0"/>
          </a:solidFill>
        </a:fill>
      </a:tcStyle>
    </a:wholeTbl>
    <a:band2H>
      <a:tcTxStyle b="def" i="def"/>
      <a:tcStyle>
        <a:tcBdr/>
        <a:fill>
          <a:solidFill>
            <a:srgbClr val="E7ED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E3CB"/>
          </a:solidFill>
        </a:fill>
      </a:tcStyle>
    </a:wholeTbl>
    <a:band2H>
      <a:tcTxStyle b="def" i="def"/>
      <a:tcStyle>
        <a:tcBdr/>
        <a:fill>
          <a:solidFill>
            <a:srgbClr val="FCF1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FED"/>
          </a:solidFill>
        </a:fill>
      </a:tcStyle>
    </a:wholeTbl>
    <a:band2H>
      <a:tcTxStyle b="def" i="def"/>
      <a:tcStyle>
        <a:tcBdr/>
        <a:fill>
          <a:solidFill>
            <a:srgbClr val="E6E9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83" name="Shape 383"/>
          <p:cNvSpPr/>
          <p:nvPr>
            <p:ph type="sldImg"/>
          </p:nvPr>
        </p:nvSpPr>
        <p:spPr>
          <a:xfrm>
            <a:off x="1143000" y="685800"/>
            <a:ext cx="4572000" cy="3429000"/>
          </a:xfrm>
          <a:prstGeom prst="rect">
            <a:avLst/>
          </a:prstGeom>
        </p:spPr>
        <p:txBody>
          <a:bodyPr/>
          <a:lstStyle/>
          <a:p>
            <a:pPr/>
          </a:p>
        </p:txBody>
      </p:sp>
      <p:sp>
        <p:nvSpPr>
          <p:cNvPr id="384" name="Shape 3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p>
            <a:pPr>
              <a:lnSpc>
                <a:spcPct val="110000"/>
              </a:lnSpc>
              <a:spcBef>
                <a:spcPts val="1000"/>
              </a:spcBef>
              <a:defRPr spc="200" sz="2000">
                <a:solidFill>
                  <a:srgbClr val="F2F2F2"/>
                </a:solidFill>
              </a:defRPr>
            </a:pPr>
            <a:r>
              <a:t>串讲课程内容</a:t>
            </a:r>
          </a:p>
          <a:p>
            <a:pPr>
              <a:lnSpc>
                <a:spcPct val="110000"/>
              </a:lnSpc>
              <a:spcBef>
                <a:spcPts val="1000"/>
              </a:spcBef>
              <a:defRPr spc="200" sz="2000">
                <a:solidFill>
                  <a:srgbClr val="F2F2F2"/>
                </a:solidFill>
              </a:defRPr>
            </a:pPr>
            <a:r>
              <a:t>1.实战机器学习、深度学习不同版本的baseline方案</a:t>
            </a:r>
          </a:p>
          <a:p>
            <a:pPr>
              <a:lnSpc>
                <a:spcPct val="110000"/>
              </a:lnSpc>
              <a:spcBef>
                <a:spcPts val="1000"/>
              </a:spcBef>
              <a:defRPr spc="200" sz="2000">
                <a:solidFill>
                  <a:srgbClr val="F2F2F2"/>
                </a:solidFill>
              </a:defRPr>
            </a:pPr>
            <a:r>
              <a:t>2.比赛中方案跟工作中差异</a:t>
            </a:r>
          </a:p>
          <a:p>
            <a:pPr>
              <a:lnSpc>
                <a:spcPct val="110000"/>
              </a:lnSpc>
              <a:spcBef>
                <a:spcPts val="1000"/>
              </a:spcBef>
              <a:defRPr spc="200" sz="2000">
                <a:solidFill>
                  <a:srgbClr val="F2F2F2"/>
                </a:solidFill>
              </a:defRPr>
            </a:pPr>
            <a:r>
              <a:t>3.针对不同方案如何进行下一步优化</a:t>
            </a:r>
          </a:p>
          <a:p>
            <a:pPr>
              <a:lnSpc>
                <a:spcPct val="110000"/>
              </a:lnSpc>
              <a:spcBef>
                <a:spcPts val="1000"/>
              </a:spcBef>
              <a:defRPr spc="200" sz="2000">
                <a:solidFill>
                  <a:srgbClr val="F2F2F2"/>
                </a:solidFill>
              </a:defRPr>
            </a:pPr>
            <a:r>
              <a:t>4.帮助理解每一个trick后的意义</a:t>
            </a:r>
          </a:p>
          <a:p>
            <a:pPr>
              <a:lnSpc>
                <a:spcPct val="110000"/>
              </a:lnSpc>
              <a:spcBef>
                <a:spcPts val="1000"/>
              </a:spcBef>
              <a:defRPr spc="200" sz="2000">
                <a:solidFill>
                  <a:srgbClr val="F2F2F2"/>
                </a:solidFill>
              </a:defRPr>
            </a:pPr>
            <a:r>
              <a:t>5.在下一次类似任务比赛中，如何快速的取得好成绩</a:t>
            </a:r>
          </a:p>
          <a:p>
            <a:pPr>
              <a:lnSpc>
                <a:spcPct val="110000"/>
              </a:lnSpc>
              <a:spcBef>
                <a:spcPts val="1000"/>
              </a:spcBef>
              <a:defRPr spc="200" sz="2000">
                <a:solidFill>
                  <a:srgbClr val="F2F2F2"/>
                </a:solidFill>
              </a:defRPr>
            </a:pPr>
            <a:r>
              <a:t>6.如何将实战中知识用于工作（面试）中</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lnSpc>
                <a:spcPct val="110000"/>
              </a:lnSpc>
              <a:spcBef>
                <a:spcPts val="1000"/>
              </a:spcBef>
              <a:defRPr spc="200" sz="2000">
                <a:solidFill>
                  <a:srgbClr val="F2F2F2"/>
                </a:solidFill>
              </a:defRPr>
            </a:pPr>
            <a:r>
              <a:t>串讲课程内容</a:t>
            </a:r>
          </a:p>
          <a:p>
            <a:pPr>
              <a:lnSpc>
                <a:spcPct val="110000"/>
              </a:lnSpc>
              <a:spcBef>
                <a:spcPts val="1000"/>
              </a:spcBef>
              <a:defRPr spc="200" sz="2000">
                <a:solidFill>
                  <a:srgbClr val="F2F2F2"/>
                </a:solidFill>
              </a:defRPr>
            </a:pPr>
            <a:r>
              <a:t>1.实战机器学习、深度学习不同版本的baseline方案</a:t>
            </a:r>
          </a:p>
          <a:p>
            <a:pPr>
              <a:lnSpc>
                <a:spcPct val="110000"/>
              </a:lnSpc>
              <a:spcBef>
                <a:spcPts val="1000"/>
              </a:spcBef>
              <a:defRPr spc="200" sz="2000">
                <a:solidFill>
                  <a:srgbClr val="F2F2F2"/>
                </a:solidFill>
              </a:defRPr>
            </a:pPr>
            <a:r>
              <a:t>2.比赛中方案跟工作中差异</a:t>
            </a:r>
          </a:p>
          <a:p>
            <a:pPr>
              <a:lnSpc>
                <a:spcPct val="110000"/>
              </a:lnSpc>
              <a:spcBef>
                <a:spcPts val="1000"/>
              </a:spcBef>
              <a:defRPr spc="200" sz="2000">
                <a:solidFill>
                  <a:srgbClr val="F2F2F2"/>
                </a:solidFill>
              </a:defRPr>
            </a:pPr>
            <a:r>
              <a:t>3.针对不同方案如何进行下一步优化</a:t>
            </a:r>
          </a:p>
          <a:p>
            <a:pPr>
              <a:lnSpc>
                <a:spcPct val="110000"/>
              </a:lnSpc>
              <a:spcBef>
                <a:spcPts val="1000"/>
              </a:spcBef>
              <a:defRPr spc="200" sz="2000">
                <a:solidFill>
                  <a:srgbClr val="F2F2F2"/>
                </a:solidFill>
              </a:defRPr>
            </a:pPr>
            <a:r>
              <a:t>4.帮助理解每一个trick后的意义</a:t>
            </a:r>
          </a:p>
          <a:p>
            <a:pPr>
              <a:lnSpc>
                <a:spcPct val="110000"/>
              </a:lnSpc>
              <a:spcBef>
                <a:spcPts val="1000"/>
              </a:spcBef>
              <a:defRPr spc="200" sz="2000">
                <a:solidFill>
                  <a:srgbClr val="F2F2F2"/>
                </a:solidFill>
              </a:defRPr>
            </a:pPr>
            <a:r>
              <a:t>5.在下一次类似任务比赛中，如何快速的取得好成绩</a:t>
            </a:r>
          </a:p>
          <a:p>
            <a:pPr>
              <a:lnSpc>
                <a:spcPct val="110000"/>
              </a:lnSpc>
              <a:spcBef>
                <a:spcPts val="1000"/>
              </a:spcBef>
              <a:defRPr spc="200" sz="2000">
                <a:solidFill>
                  <a:srgbClr val="F2F2F2"/>
                </a:solidFill>
              </a:defRPr>
            </a:pPr>
            <a:r>
              <a:t>6.如何将实战中知识用于工作（面试）中</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Shape 732"/>
          <p:cNvSpPr/>
          <p:nvPr>
            <p:ph type="sldImg"/>
          </p:nvPr>
        </p:nvSpPr>
        <p:spPr>
          <a:prstGeom prst="rect">
            <a:avLst/>
          </a:prstGeom>
        </p:spPr>
        <p:txBody>
          <a:bodyPr/>
          <a:lstStyle/>
          <a:p>
            <a:pPr/>
          </a:p>
        </p:txBody>
      </p:sp>
      <p:sp>
        <p:nvSpPr>
          <p:cNvPr id="733" name="Shape 733"/>
          <p:cNvSpPr/>
          <p:nvPr>
            <p:ph type="body" sz="quarter" idx="1"/>
          </p:nvPr>
        </p:nvSpPr>
        <p:spPr>
          <a:prstGeom prst="rect">
            <a:avLst/>
          </a:prstGeom>
        </p:spPr>
        <p:txBody>
          <a:bodyPr/>
          <a:lstStyle/>
          <a:p>
            <a:pPr/>
            <a:r>
              <a:t>强调！是对于参加本次训练营的同学！</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4.png"/><Relationship Id="rId5" Type="http://schemas.openxmlformats.org/officeDocument/2006/relationships/image" Target="../media/image3.jpe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4.png"/><Relationship Id="rId5" Type="http://schemas.openxmlformats.org/officeDocument/2006/relationships/image" Target="../media/image3.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封面">
    <p:spTree>
      <p:nvGrpSpPr>
        <p:cNvPr id="1" name=""/>
        <p:cNvGrpSpPr/>
        <p:nvPr/>
      </p:nvGrpSpPr>
      <p:grpSpPr>
        <a:xfrm>
          <a:off x="0" y="0"/>
          <a:ext cx="0" cy="0"/>
          <a:chOff x="0" y="0"/>
          <a:chExt cx="0" cy="0"/>
        </a:xfrm>
      </p:grpSpPr>
      <p:pic>
        <p:nvPicPr>
          <p:cNvPr id="15" name="图片 6" descr="图片 6"/>
          <p:cNvPicPr>
            <a:picLocks noChangeAspect="1"/>
          </p:cNvPicPr>
          <p:nvPr/>
        </p:nvPicPr>
        <p:blipFill>
          <a:blip r:embed="rId2">
            <a:extLst/>
          </a:blip>
          <a:srcRect l="0" t="849" r="0" b="848"/>
          <a:stretch>
            <a:fillRect/>
          </a:stretch>
        </p:blipFill>
        <p:spPr>
          <a:xfrm>
            <a:off x="0" y="0"/>
            <a:ext cx="12192000" cy="6858001"/>
          </a:xfrm>
          <a:prstGeom prst="rect">
            <a:avLst/>
          </a:prstGeom>
          <a:ln w="12700">
            <a:miter lim="400000"/>
          </a:ln>
        </p:spPr>
      </p:pic>
      <p:sp>
        <p:nvSpPr>
          <p:cNvPr id="16" name="矩形 19"/>
          <p:cNvSpPr/>
          <p:nvPr/>
        </p:nvSpPr>
        <p:spPr>
          <a:xfrm flipH="1">
            <a:off x="139144" y="0"/>
            <a:ext cx="12052854" cy="6858000"/>
          </a:xfrm>
          <a:prstGeom prst="rect">
            <a:avLst/>
          </a:prstGeom>
          <a:gradFill>
            <a:gsLst>
              <a:gs pos="40000">
                <a:srgbClr val="6B7A90">
                  <a:alpha val="23000"/>
                </a:srgbClr>
              </a:gs>
              <a:gs pos="72100">
                <a:srgbClr val="041D40">
                  <a:alpha val="80000"/>
                </a:srgbClr>
              </a:gs>
              <a:gs pos="100000">
                <a:srgbClr val="000000">
                  <a:alpha val="73000"/>
                </a:srgbClr>
              </a:gs>
            </a:gsLst>
          </a:gradFill>
          <a:ln w="12700">
            <a:miter lim="400000"/>
          </a:ln>
        </p:spPr>
        <p:txBody>
          <a:bodyPr lIns="45718" tIns="45718" rIns="45718" bIns="45718" anchor="ctr"/>
          <a:lstStyle/>
          <a:p>
            <a:pPr algn="ctr">
              <a:defRPr>
                <a:solidFill>
                  <a:srgbClr val="FFFFFF"/>
                </a:solidFill>
              </a:defRPr>
            </a:pPr>
          </a:p>
        </p:txBody>
      </p:sp>
      <p:sp>
        <p:nvSpPr>
          <p:cNvPr id="17" name="标题文本"/>
          <p:cNvSpPr txBox="1"/>
          <p:nvPr>
            <p:ph type="title"/>
          </p:nvPr>
        </p:nvSpPr>
        <p:spPr>
          <a:xfrm>
            <a:off x="648999" y="2366859"/>
            <a:ext cx="6786465" cy="1754329"/>
          </a:xfrm>
          <a:prstGeom prst="rect">
            <a:avLst/>
          </a:prstGeom>
        </p:spPr>
        <p:txBody>
          <a:bodyPr anchor="t"/>
          <a:lstStyle>
            <a:lvl1pPr>
              <a:defRPr b="1" spc="400" sz="6000">
                <a:solidFill>
                  <a:srgbClr val="C89868"/>
                </a:solidFill>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lvl1pPr>
          </a:lstStyle>
          <a:p>
            <a:pPr/>
            <a:r>
              <a:t>标题文本</a:t>
            </a:r>
          </a:p>
        </p:txBody>
      </p:sp>
      <p:grpSp>
        <p:nvGrpSpPr>
          <p:cNvPr id="20" name="组合 9"/>
          <p:cNvGrpSpPr/>
          <p:nvPr/>
        </p:nvGrpSpPr>
        <p:grpSpPr>
          <a:xfrm>
            <a:off x="757491" y="4786328"/>
            <a:ext cx="3161955" cy="45729"/>
            <a:chOff x="-1" y="0"/>
            <a:chExt cx="3161953" cy="45727"/>
          </a:xfrm>
        </p:grpSpPr>
        <p:sp>
          <p:nvSpPr>
            <p:cNvPr id="18" name="直接连接符 10"/>
            <p:cNvSpPr/>
            <p:nvPr/>
          </p:nvSpPr>
          <p:spPr>
            <a:xfrm>
              <a:off x="-2" y="24634"/>
              <a:ext cx="3161955" cy="5"/>
            </a:xfrm>
            <a:prstGeom prst="line">
              <a:avLst/>
            </a:prstGeom>
            <a:noFill/>
            <a:ln w="6350" cap="flat">
              <a:solidFill>
                <a:srgbClr val="DEE6F5">
                  <a:alpha val="50000"/>
                </a:srgbClr>
              </a:solidFill>
              <a:prstDash val="solid"/>
              <a:miter lim="800000"/>
            </a:ln>
            <a:effectLst/>
          </p:spPr>
          <p:txBody>
            <a:bodyPr wrap="square" lIns="45718" tIns="45718" rIns="45718" bIns="45718" numCol="1" anchor="t">
              <a:noAutofit/>
            </a:bodyPr>
            <a:lstStyle/>
            <a:p>
              <a:pPr/>
            </a:p>
          </p:txBody>
        </p:sp>
        <p:sp>
          <p:nvSpPr>
            <p:cNvPr id="19" name="矩形 11"/>
            <p:cNvSpPr/>
            <p:nvPr/>
          </p:nvSpPr>
          <p:spPr>
            <a:xfrm>
              <a:off x="-2" y="-1"/>
              <a:ext cx="974227" cy="45728"/>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sp>
        <p:nvSpPr>
          <p:cNvPr id="21" name="正文级别 1…"/>
          <p:cNvSpPr txBox="1"/>
          <p:nvPr>
            <p:ph type="body" sz="quarter" idx="1"/>
          </p:nvPr>
        </p:nvSpPr>
        <p:spPr>
          <a:xfrm>
            <a:off x="1623222" y="4264249"/>
            <a:ext cx="4857373" cy="452443"/>
          </a:xfrm>
          <a:prstGeom prst="rect">
            <a:avLst/>
          </a:prstGeom>
        </p:spPr>
        <p:txBody>
          <a:bodyPr>
            <a:normAutofit fontScale="100000" lnSpcReduction="0"/>
          </a:bodyPr>
          <a:lstStyle>
            <a:lvl1pPr marL="0" indent="0">
              <a:buSzTx/>
              <a:buFontTx/>
              <a:buNone/>
              <a:defRPr>
                <a:solidFill>
                  <a:srgbClr val="FFFFFF"/>
                </a:solidFill>
              </a:defRPr>
            </a:lvl1pPr>
            <a:lvl2pPr marL="0" indent="0">
              <a:buSzTx/>
              <a:buFontTx/>
              <a:buNone/>
              <a:defRPr>
                <a:solidFill>
                  <a:srgbClr val="FFFFFF"/>
                </a:solidFill>
              </a:defRPr>
            </a:lvl2pPr>
            <a:lvl3pPr marL="0" indent="0">
              <a:buSzTx/>
              <a:buFontTx/>
              <a:buNone/>
              <a:defRPr>
                <a:solidFill>
                  <a:srgbClr val="FFFFFF"/>
                </a:solidFill>
              </a:defRPr>
            </a:lvl3pPr>
            <a:lvl4pPr marL="0" indent="0">
              <a:buSzTx/>
              <a:buFontTx/>
              <a:buNone/>
              <a:defRPr>
                <a:solidFill>
                  <a:srgbClr val="FFFFFF"/>
                </a:solidFill>
              </a:defRPr>
            </a:lvl4pPr>
            <a:lvl5pPr marL="0" indent="0">
              <a:buSzTx/>
              <a:buFontTx/>
              <a:buNone/>
              <a:defRPr>
                <a:solidFill>
                  <a:srgbClr val="FFFFFF"/>
                </a:solidFill>
              </a:defRPr>
            </a:lvl5pPr>
          </a:lstStyle>
          <a:p>
            <a:pPr/>
            <a:r>
              <a:t>正文级别 1</a:t>
            </a:r>
          </a:p>
          <a:p>
            <a:pPr lvl="1"/>
            <a:r>
              <a:t>正文级别 2</a:t>
            </a:r>
          </a:p>
          <a:p>
            <a:pPr lvl="2"/>
            <a:r>
              <a:t>正文级别 3</a:t>
            </a:r>
          </a:p>
          <a:p>
            <a:pPr lvl="3"/>
            <a:r>
              <a:t>正文级别 4</a:t>
            </a:r>
          </a:p>
          <a:p>
            <a:pPr lvl="4"/>
            <a:r>
              <a:t>正文级别 5</a:t>
            </a:r>
          </a:p>
        </p:txBody>
      </p:sp>
      <p:pic>
        <p:nvPicPr>
          <p:cNvPr id="22" name="图片 12" descr="图片 12"/>
          <p:cNvPicPr>
            <a:picLocks noChangeAspect="1"/>
          </p:cNvPicPr>
          <p:nvPr/>
        </p:nvPicPr>
        <p:blipFill>
          <a:blip r:embed="rId3">
            <a:extLst/>
          </a:blip>
          <a:stretch>
            <a:fillRect/>
          </a:stretch>
        </p:blipFill>
        <p:spPr>
          <a:xfrm>
            <a:off x="330207" y="340913"/>
            <a:ext cx="1828801" cy="762902"/>
          </a:xfrm>
          <a:prstGeom prst="rect">
            <a:avLst/>
          </a:prstGeom>
          <a:ln w="12700">
            <a:miter lim="400000"/>
          </a:ln>
        </p:spPr>
      </p:pic>
      <p:sp>
        <p:nvSpPr>
          <p:cNvPr id="2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内页 0">
    <p:spTree>
      <p:nvGrpSpPr>
        <p:cNvPr id="1" name=""/>
        <p:cNvGrpSpPr/>
        <p:nvPr/>
      </p:nvGrpSpPr>
      <p:grpSpPr>
        <a:xfrm>
          <a:off x="0" y="0"/>
          <a:ext cx="0" cy="0"/>
          <a:chOff x="0" y="0"/>
          <a:chExt cx="0" cy="0"/>
        </a:xfrm>
      </p:grpSpPr>
      <p:sp>
        <p:nvSpPr>
          <p:cNvPr id="123" name="标题文本"/>
          <p:cNvSpPr txBox="1"/>
          <p:nvPr>
            <p:ph type="title"/>
          </p:nvPr>
        </p:nvSpPr>
        <p:spPr>
          <a:xfrm>
            <a:off x="479423" y="611490"/>
            <a:ext cx="6786465" cy="590931"/>
          </a:xfrm>
          <a:prstGeom prst="rect">
            <a:avLst/>
          </a:prstGeom>
        </p:spPr>
        <p:txBody>
          <a:bodyPr anchor="t"/>
          <a:lstStyle>
            <a:lvl1pPr>
              <a:defRPr spc="400" sz="3600">
                <a:solidFill>
                  <a:srgbClr val="F2F2F2"/>
                </a:solidFill>
                <a:latin typeface="微软雅黑"/>
                <a:ea typeface="微软雅黑"/>
                <a:cs typeface="微软雅黑"/>
                <a:sym typeface="微软雅黑"/>
              </a:defRPr>
            </a:lvl1pPr>
          </a:lstStyle>
          <a:p>
            <a:pPr/>
            <a:r>
              <a:t>标题文本</a:t>
            </a:r>
          </a:p>
        </p:txBody>
      </p:sp>
      <p:sp>
        <p:nvSpPr>
          <p:cNvPr id="124" name="Rectangle 5"/>
          <p:cNvSpPr/>
          <p:nvPr/>
        </p:nvSpPr>
        <p:spPr>
          <a:xfrm>
            <a:off x="595209" y="1661928"/>
            <a:ext cx="3096007" cy="18005"/>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defRPr>
            </a:pPr>
          </a:p>
        </p:txBody>
      </p:sp>
      <p:sp>
        <p:nvSpPr>
          <p:cNvPr id="125" name="正文级别 1…"/>
          <p:cNvSpPr txBox="1"/>
          <p:nvPr>
            <p:ph type="body" sz="quarter" idx="1"/>
          </p:nvPr>
        </p:nvSpPr>
        <p:spPr>
          <a:xfrm>
            <a:off x="479425" y="1259772"/>
            <a:ext cx="4471686" cy="452025"/>
          </a:xfrm>
          <a:prstGeom prst="rect">
            <a:avLst/>
          </a:prstGeom>
        </p:spPr>
        <p:txBody>
          <a:bodyPr>
            <a:normAutofit fontScale="100000" lnSpcReduction="0"/>
          </a:bodyPr>
          <a:lstStyle>
            <a:lvl1pPr marL="0" indent="0">
              <a:buSzTx/>
              <a:buFontTx/>
              <a:buNone/>
              <a:defRPr sz="2000">
                <a:solidFill>
                  <a:srgbClr val="F2F2F2"/>
                </a:solidFill>
                <a:latin typeface="微软雅黑 Light"/>
                <a:ea typeface="微软雅黑 Light"/>
                <a:cs typeface="微软雅黑 Light"/>
                <a:sym typeface="微软雅黑 Light"/>
              </a:defRPr>
            </a:lvl1pPr>
            <a:lvl2pPr marL="0" indent="0">
              <a:buSzTx/>
              <a:buFontTx/>
              <a:buNone/>
              <a:defRPr sz="2000">
                <a:solidFill>
                  <a:srgbClr val="F2F2F2"/>
                </a:solidFill>
                <a:latin typeface="微软雅黑 Light"/>
                <a:ea typeface="微软雅黑 Light"/>
                <a:cs typeface="微软雅黑 Light"/>
                <a:sym typeface="微软雅黑 Light"/>
              </a:defRPr>
            </a:lvl2pPr>
            <a:lvl3pPr marL="0" indent="0">
              <a:buSzTx/>
              <a:buFontTx/>
              <a:buNone/>
              <a:defRPr sz="2000">
                <a:solidFill>
                  <a:srgbClr val="F2F2F2"/>
                </a:solidFill>
                <a:latin typeface="微软雅黑 Light"/>
                <a:ea typeface="微软雅黑 Light"/>
                <a:cs typeface="微软雅黑 Light"/>
                <a:sym typeface="微软雅黑 Light"/>
              </a:defRPr>
            </a:lvl3pPr>
            <a:lvl4pPr marL="0" indent="0">
              <a:buSzTx/>
              <a:buFontTx/>
              <a:buNone/>
              <a:defRPr sz="2000">
                <a:solidFill>
                  <a:srgbClr val="F2F2F2"/>
                </a:solidFill>
                <a:latin typeface="微软雅黑 Light"/>
                <a:ea typeface="微软雅黑 Light"/>
                <a:cs typeface="微软雅黑 Light"/>
                <a:sym typeface="微软雅黑 Light"/>
              </a:defRPr>
            </a:lvl4pPr>
            <a:lvl5pPr marL="0" indent="0">
              <a:buSzTx/>
              <a:buFontTx/>
              <a:buNone/>
              <a:defRPr sz="2000">
                <a:solidFill>
                  <a:srgbClr val="F2F2F2"/>
                </a:solidFill>
                <a:latin typeface="微软雅黑 Light"/>
                <a:ea typeface="微软雅黑 Light"/>
                <a:cs typeface="微软雅黑 Light"/>
                <a:sym typeface="微软雅黑 Light"/>
              </a:defRPr>
            </a:lvl5pPr>
          </a:lstStyle>
          <a:p>
            <a:pPr/>
            <a:r>
              <a:t>正文级别 1</a:t>
            </a:r>
          </a:p>
          <a:p>
            <a:pPr lvl="1"/>
            <a:r>
              <a:t>正文级别 2</a:t>
            </a:r>
          </a:p>
          <a:p>
            <a:pPr lvl="2"/>
            <a:r>
              <a:t>正文级别 3</a:t>
            </a:r>
          </a:p>
          <a:p>
            <a:pPr lvl="3"/>
            <a:r>
              <a:t>正文级别 4</a:t>
            </a:r>
          </a:p>
          <a:p>
            <a:pPr lvl="4"/>
            <a:r>
              <a:t>正文级别 5</a:t>
            </a:r>
          </a:p>
        </p:txBody>
      </p:sp>
      <p:sp>
        <p:nvSpPr>
          <p:cNvPr id="126" name="图片占位符 3"/>
          <p:cNvSpPr/>
          <p:nvPr>
            <p:ph type="pic" sz="half" idx="13"/>
          </p:nvPr>
        </p:nvSpPr>
        <p:spPr>
          <a:xfrm>
            <a:off x="4739640" y="2118928"/>
            <a:ext cx="6953686" cy="4226313"/>
          </a:xfrm>
          <a:prstGeom prst="rect">
            <a:avLst/>
          </a:prstGeom>
        </p:spPr>
        <p:txBody>
          <a:bodyPr lIns="91439" tIns="45719" rIns="91439" bIns="45719"/>
          <a:lstStyle/>
          <a:p>
            <a:pPr/>
          </a:p>
        </p:txBody>
      </p:sp>
      <p:pic>
        <p:nvPicPr>
          <p:cNvPr id="127" name="图片 8" descr="图片 8"/>
          <p:cNvPicPr>
            <a:picLocks noChangeAspect="1"/>
          </p:cNvPicPr>
          <p:nvPr/>
        </p:nvPicPr>
        <p:blipFill>
          <a:blip r:embed="rId2">
            <a:extLst/>
          </a:blip>
          <a:stretch>
            <a:fillRect/>
          </a:stretch>
        </p:blipFill>
        <p:spPr>
          <a:xfrm>
            <a:off x="10027876" y="230039"/>
            <a:ext cx="1828804" cy="762902"/>
          </a:xfrm>
          <a:prstGeom prst="rect">
            <a:avLst/>
          </a:prstGeom>
          <a:ln w="12700">
            <a:miter lim="400000"/>
          </a:ln>
        </p:spPr>
      </p:pic>
      <p:sp>
        <p:nvSpPr>
          <p:cNvPr id="128" name="幻灯片编号"/>
          <p:cNvSpPr txBox="1"/>
          <p:nvPr>
            <p:ph type="sldNum" sz="quarter" idx="2"/>
          </p:nvPr>
        </p:nvSpPr>
        <p:spPr>
          <a:xfrm>
            <a:off x="8463950" y="6221732"/>
            <a:ext cx="273652"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内页with code frame">
    <p:spTree>
      <p:nvGrpSpPr>
        <p:cNvPr id="1" name=""/>
        <p:cNvGrpSpPr/>
        <p:nvPr/>
      </p:nvGrpSpPr>
      <p:grpSpPr>
        <a:xfrm>
          <a:off x="0" y="0"/>
          <a:ext cx="0" cy="0"/>
          <a:chOff x="0" y="0"/>
          <a:chExt cx="0" cy="0"/>
        </a:xfrm>
      </p:grpSpPr>
      <p:grpSp>
        <p:nvGrpSpPr>
          <p:cNvPr id="157" name="组合 9"/>
          <p:cNvGrpSpPr/>
          <p:nvPr/>
        </p:nvGrpSpPr>
        <p:grpSpPr>
          <a:xfrm>
            <a:off x="3298779" y="1739980"/>
            <a:ext cx="8413812" cy="4593759"/>
            <a:chOff x="0" y="-2"/>
            <a:chExt cx="8413811" cy="4593758"/>
          </a:xfrm>
        </p:grpSpPr>
        <p:grpSp>
          <p:nvGrpSpPr>
            <p:cNvPr id="155" name="Group 20"/>
            <p:cNvGrpSpPr/>
            <p:nvPr/>
          </p:nvGrpSpPr>
          <p:grpSpPr>
            <a:xfrm>
              <a:off x="0" y="-3"/>
              <a:ext cx="8413811" cy="4593759"/>
              <a:chOff x="0" y="-1"/>
              <a:chExt cx="8413809" cy="4593758"/>
            </a:xfrm>
          </p:grpSpPr>
          <p:grpSp>
            <p:nvGrpSpPr>
              <p:cNvPr id="152" name="Group 21"/>
              <p:cNvGrpSpPr/>
              <p:nvPr/>
            </p:nvGrpSpPr>
            <p:grpSpPr>
              <a:xfrm>
                <a:off x="-1" y="-2"/>
                <a:ext cx="8413811" cy="4593759"/>
                <a:chOff x="0" y="-1"/>
                <a:chExt cx="8413809" cy="4593758"/>
              </a:xfrm>
            </p:grpSpPr>
            <p:sp>
              <p:nvSpPr>
                <p:cNvPr id="135" name="AutoShape 1"/>
                <p:cNvSpPr/>
                <p:nvPr/>
              </p:nvSpPr>
              <p:spPr>
                <a:xfrm>
                  <a:off x="-1" y="-2"/>
                  <a:ext cx="8413811" cy="4593760"/>
                </a:xfrm>
                <a:prstGeom prst="roundRect">
                  <a:avLst>
                    <a:gd name="adj" fmla="val 1292"/>
                  </a:avLst>
                </a:prstGeom>
                <a:solidFill>
                  <a:srgbClr val="7C7C7C"/>
                </a:solidFill>
                <a:ln w="12700" cap="flat">
                  <a:noFill/>
                  <a:miter lim="400000"/>
                </a:ln>
                <a:effectLst>
                  <a:outerShdw sx="100000" sy="100000" kx="0" ky="0" algn="b" rotWithShape="0" blurRad="254000" dist="114298" dir="5340024">
                    <a:srgbClr val="E7E6E6">
                      <a:alpha val="39000"/>
                    </a:srgbClr>
                  </a:outerShdw>
                </a:effectLst>
              </p:spPr>
              <p:txBody>
                <a:bodyPr wrap="square" lIns="45718" tIns="45718" rIns="45718" bIns="45718" numCol="1" anchor="t">
                  <a:noAutofit/>
                </a:bodyPr>
                <a:lstStyle/>
                <a:p>
                  <a:pPr/>
                </a:p>
              </p:txBody>
            </p:sp>
            <p:sp>
              <p:nvSpPr>
                <p:cNvPr id="136" name="Oval 4"/>
                <p:cNvSpPr/>
                <p:nvPr/>
              </p:nvSpPr>
              <p:spPr>
                <a:xfrm>
                  <a:off x="149026" y="123876"/>
                  <a:ext cx="97209" cy="98079"/>
                </a:xfrm>
                <a:prstGeom prst="ellipse">
                  <a:avLst/>
                </a:prstGeom>
                <a:solidFill>
                  <a:schemeClr val="accent2"/>
                </a:solidFill>
                <a:ln w="12700" cap="flat">
                  <a:noFill/>
                  <a:miter lim="400000"/>
                </a:ln>
                <a:effectLst/>
              </p:spPr>
              <p:txBody>
                <a:bodyPr wrap="square" lIns="45718" tIns="45718" rIns="45718" bIns="45718" numCol="1" anchor="t">
                  <a:noAutofit/>
                </a:bodyPr>
                <a:lstStyle/>
                <a:p>
                  <a:pPr/>
                </a:p>
              </p:txBody>
            </p:sp>
            <p:sp>
              <p:nvSpPr>
                <p:cNvPr id="137" name="Oval 5"/>
                <p:cNvSpPr/>
                <p:nvPr/>
              </p:nvSpPr>
              <p:spPr>
                <a:xfrm>
                  <a:off x="359371" y="123876"/>
                  <a:ext cx="97209" cy="98079"/>
                </a:xfrm>
                <a:prstGeom prst="ellipse">
                  <a:avLst/>
                </a:prstGeom>
                <a:solidFill>
                  <a:schemeClr val="accent3"/>
                </a:solidFill>
                <a:ln w="12700" cap="flat">
                  <a:noFill/>
                  <a:miter lim="400000"/>
                </a:ln>
                <a:effectLst/>
              </p:spPr>
              <p:txBody>
                <a:bodyPr wrap="square" lIns="45718" tIns="45718" rIns="45718" bIns="45718" numCol="1" anchor="t">
                  <a:noAutofit/>
                </a:bodyPr>
                <a:lstStyle/>
                <a:p>
                  <a:pPr/>
                </a:p>
              </p:txBody>
            </p:sp>
            <p:sp>
              <p:nvSpPr>
                <p:cNvPr id="138" name="Oval 6"/>
                <p:cNvSpPr/>
                <p:nvPr/>
              </p:nvSpPr>
              <p:spPr>
                <a:xfrm>
                  <a:off x="569715" y="123876"/>
                  <a:ext cx="97209" cy="98079"/>
                </a:xfrm>
                <a:prstGeom prst="ellipse">
                  <a:avLst/>
                </a:prstGeom>
                <a:solidFill>
                  <a:schemeClr val="accent4"/>
                </a:solidFill>
                <a:ln w="12700" cap="flat">
                  <a:noFill/>
                  <a:miter lim="400000"/>
                </a:ln>
                <a:effectLst/>
              </p:spPr>
              <p:txBody>
                <a:bodyPr wrap="square" lIns="45718" tIns="45718" rIns="45718" bIns="45718" numCol="1" anchor="t">
                  <a:noAutofit/>
                </a:bodyPr>
                <a:lstStyle/>
                <a:p>
                  <a:pPr/>
                </a:p>
              </p:txBody>
            </p:sp>
            <p:sp>
              <p:nvSpPr>
                <p:cNvPr id="139" name="Rectangle 11"/>
                <p:cNvSpPr/>
                <p:nvPr/>
              </p:nvSpPr>
              <p:spPr>
                <a:xfrm>
                  <a:off x="1471637" y="402598"/>
                  <a:ext cx="6321225" cy="206464"/>
                </a:xfrm>
                <a:prstGeom prst="rect">
                  <a:avLst/>
                </a:prstGeom>
                <a:solidFill>
                  <a:srgbClr val="FFFFFF"/>
                </a:solidFill>
                <a:ln w="25400" cap="flat">
                  <a:solidFill>
                    <a:srgbClr val="B3B3B3"/>
                  </a:solidFill>
                  <a:prstDash val="solid"/>
                  <a:miter lim="800000"/>
                </a:ln>
                <a:effectLst/>
              </p:spPr>
              <p:txBody>
                <a:bodyPr wrap="square" lIns="45718" tIns="45718" rIns="45718" bIns="45718" numCol="1" anchor="t">
                  <a:noAutofit/>
                </a:bodyPr>
                <a:lstStyle/>
                <a:p>
                  <a:pPr/>
                </a:p>
              </p:txBody>
            </p:sp>
            <p:grpSp>
              <p:nvGrpSpPr>
                <p:cNvPr id="149" name="Group 32"/>
                <p:cNvGrpSpPr/>
                <p:nvPr/>
              </p:nvGrpSpPr>
              <p:grpSpPr>
                <a:xfrm>
                  <a:off x="8020413" y="87745"/>
                  <a:ext cx="192386" cy="159834"/>
                  <a:chOff x="0" y="0"/>
                  <a:chExt cx="192385" cy="159833"/>
                </a:xfrm>
              </p:grpSpPr>
              <p:sp>
                <p:nvSpPr>
                  <p:cNvPr id="140" name="Freeform 13"/>
                  <p:cNvSpPr/>
                  <p:nvPr/>
                </p:nvSpPr>
                <p:spPr>
                  <a:xfrm>
                    <a:off x="-1" y="-1"/>
                    <a:ext cx="48232" cy="39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7"/>
                          <a:pt x="0" y="2700"/>
                        </a:cubicBezTo>
                        <a:cubicBezTo>
                          <a:pt x="0" y="18900"/>
                          <a:pt x="0" y="18900"/>
                          <a:pt x="0" y="18900"/>
                        </a:cubicBezTo>
                        <a:cubicBezTo>
                          <a:pt x="0" y="20475"/>
                          <a:pt x="1231" y="21600"/>
                          <a:pt x="2686" y="21600"/>
                        </a:cubicBezTo>
                        <a:cubicBezTo>
                          <a:pt x="18802" y="21600"/>
                          <a:pt x="18802" y="21600"/>
                          <a:pt x="18802" y="21600"/>
                        </a:cubicBezTo>
                        <a:cubicBezTo>
                          <a:pt x="20369" y="21600"/>
                          <a:pt x="21600" y="20475"/>
                          <a:pt x="21600" y="18900"/>
                        </a:cubicBezTo>
                        <a:cubicBezTo>
                          <a:pt x="21600" y="2700"/>
                          <a:pt x="21600" y="2700"/>
                          <a:pt x="21600" y="2700"/>
                        </a:cubicBezTo>
                        <a:cubicBezTo>
                          <a:pt x="21600" y="1237"/>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41" name="Freeform 14"/>
                  <p:cNvSpPr/>
                  <p:nvPr/>
                </p:nvSpPr>
                <p:spPr>
                  <a:xfrm>
                    <a:off x="-1" y="59955"/>
                    <a:ext cx="48232" cy="39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7"/>
                          <a:pt x="0" y="2700"/>
                        </a:cubicBezTo>
                        <a:cubicBezTo>
                          <a:pt x="0" y="18900"/>
                          <a:pt x="0" y="18900"/>
                          <a:pt x="0" y="18900"/>
                        </a:cubicBezTo>
                        <a:cubicBezTo>
                          <a:pt x="0" y="20363"/>
                          <a:pt x="1231" y="21600"/>
                          <a:pt x="2686" y="21600"/>
                        </a:cubicBezTo>
                        <a:cubicBezTo>
                          <a:pt x="18802" y="21600"/>
                          <a:pt x="18802" y="21600"/>
                          <a:pt x="18802" y="21600"/>
                        </a:cubicBezTo>
                        <a:cubicBezTo>
                          <a:pt x="20369" y="21600"/>
                          <a:pt x="21600" y="20363"/>
                          <a:pt x="21600" y="18900"/>
                        </a:cubicBezTo>
                        <a:cubicBezTo>
                          <a:pt x="21600" y="2700"/>
                          <a:pt x="21600" y="2700"/>
                          <a:pt x="21600" y="2700"/>
                        </a:cubicBezTo>
                        <a:cubicBezTo>
                          <a:pt x="21600" y="1237"/>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42" name="Freeform 15"/>
                  <p:cNvSpPr/>
                  <p:nvPr/>
                </p:nvSpPr>
                <p:spPr>
                  <a:xfrm>
                    <a:off x="-1" y="119737"/>
                    <a:ext cx="48232" cy="4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1"/>
                          <a:pt x="0" y="2798"/>
                        </a:cubicBezTo>
                        <a:cubicBezTo>
                          <a:pt x="0" y="18914"/>
                          <a:pt x="0" y="18914"/>
                          <a:pt x="0" y="18914"/>
                        </a:cubicBezTo>
                        <a:cubicBezTo>
                          <a:pt x="0" y="20369"/>
                          <a:pt x="1231" y="21600"/>
                          <a:pt x="2686" y="21600"/>
                        </a:cubicBezTo>
                        <a:cubicBezTo>
                          <a:pt x="18802" y="21600"/>
                          <a:pt x="18802" y="21600"/>
                          <a:pt x="18802" y="21600"/>
                        </a:cubicBezTo>
                        <a:cubicBezTo>
                          <a:pt x="20369" y="21600"/>
                          <a:pt x="21600" y="20369"/>
                          <a:pt x="21600" y="18914"/>
                        </a:cubicBezTo>
                        <a:cubicBezTo>
                          <a:pt x="21600" y="2798"/>
                          <a:pt x="21600" y="2798"/>
                          <a:pt x="21600" y="2798"/>
                        </a:cubicBezTo>
                        <a:cubicBezTo>
                          <a:pt x="21600" y="1231"/>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43" name="Freeform 16"/>
                  <p:cNvSpPr/>
                  <p:nvPr/>
                </p:nvSpPr>
                <p:spPr>
                  <a:xfrm>
                    <a:off x="72233" y="-1"/>
                    <a:ext cx="47915" cy="39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8" y="0"/>
                          <a:pt x="0" y="1237"/>
                          <a:pt x="0" y="2700"/>
                        </a:cubicBezTo>
                        <a:cubicBezTo>
                          <a:pt x="0" y="18900"/>
                          <a:pt x="0" y="18900"/>
                          <a:pt x="0" y="18900"/>
                        </a:cubicBezTo>
                        <a:cubicBezTo>
                          <a:pt x="0" y="20475"/>
                          <a:pt x="1238" y="21600"/>
                          <a:pt x="2700" y="21600"/>
                        </a:cubicBezTo>
                        <a:cubicBezTo>
                          <a:pt x="18900" y="21600"/>
                          <a:pt x="18900" y="21600"/>
                          <a:pt x="18900" y="21600"/>
                        </a:cubicBezTo>
                        <a:cubicBezTo>
                          <a:pt x="20362" y="21600"/>
                          <a:pt x="21600" y="20475"/>
                          <a:pt x="21600" y="18900"/>
                        </a:cubicBezTo>
                        <a:cubicBezTo>
                          <a:pt x="21600" y="2700"/>
                          <a:pt x="21600" y="2700"/>
                          <a:pt x="21600" y="2700"/>
                        </a:cubicBezTo>
                        <a:cubicBezTo>
                          <a:pt x="21600" y="1237"/>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44" name="Freeform 17"/>
                  <p:cNvSpPr/>
                  <p:nvPr/>
                </p:nvSpPr>
                <p:spPr>
                  <a:xfrm>
                    <a:off x="72233" y="59955"/>
                    <a:ext cx="47915" cy="39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8" y="0"/>
                          <a:pt x="0" y="1237"/>
                          <a:pt x="0" y="2700"/>
                        </a:cubicBezTo>
                        <a:cubicBezTo>
                          <a:pt x="0" y="18900"/>
                          <a:pt x="0" y="18900"/>
                          <a:pt x="0" y="18900"/>
                        </a:cubicBezTo>
                        <a:cubicBezTo>
                          <a:pt x="0" y="20363"/>
                          <a:pt x="1238" y="21600"/>
                          <a:pt x="2700" y="21600"/>
                        </a:cubicBezTo>
                        <a:cubicBezTo>
                          <a:pt x="18900" y="21600"/>
                          <a:pt x="18900" y="21600"/>
                          <a:pt x="18900" y="21600"/>
                        </a:cubicBezTo>
                        <a:cubicBezTo>
                          <a:pt x="20362" y="21600"/>
                          <a:pt x="21600" y="20363"/>
                          <a:pt x="21600" y="18900"/>
                        </a:cubicBezTo>
                        <a:cubicBezTo>
                          <a:pt x="21600" y="2700"/>
                          <a:pt x="21600" y="2700"/>
                          <a:pt x="21600" y="2700"/>
                        </a:cubicBezTo>
                        <a:cubicBezTo>
                          <a:pt x="21600" y="1237"/>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45" name="Freeform 18"/>
                  <p:cNvSpPr/>
                  <p:nvPr/>
                </p:nvSpPr>
                <p:spPr>
                  <a:xfrm>
                    <a:off x="72233" y="119737"/>
                    <a:ext cx="47915" cy="4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8" y="0"/>
                          <a:pt x="0" y="1231"/>
                          <a:pt x="0" y="2798"/>
                        </a:cubicBezTo>
                        <a:cubicBezTo>
                          <a:pt x="0" y="18914"/>
                          <a:pt x="0" y="18914"/>
                          <a:pt x="0" y="18914"/>
                        </a:cubicBezTo>
                        <a:cubicBezTo>
                          <a:pt x="0" y="20369"/>
                          <a:pt x="1238" y="21600"/>
                          <a:pt x="2700" y="21600"/>
                        </a:cubicBezTo>
                        <a:cubicBezTo>
                          <a:pt x="18900" y="21600"/>
                          <a:pt x="18900" y="21600"/>
                          <a:pt x="18900" y="21600"/>
                        </a:cubicBezTo>
                        <a:cubicBezTo>
                          <a:pt x="20362" y="21600"/>
                          <a:pt x="21600" y="20369"/>
                          <a:pt x="21600" y="18914"/>
                        </a:cubicBezTo>
                        <a:cubicBezTo>
                          <a:pt x="21600" y="2798"/>
                          <a:pt x="21600" y="2798"/>
                          <a:pt x="21600" y="2798"/>
                        </a:cubicBezTo>
                        <a:cubicBezTo>
                          <a:pt x="21600" y="1231"/>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46" name="Freeform 19"/>
                  <p:cNvSpPr/>
                  <p:nvPr/>
                </p:nvSpPr>
                <p:spPr>
                  <a:xfrm>
                    <a:off x="144362" y="-1"/>
                    <a:ext cx="48024" cy="39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7"/>
                          <a:pt x="0" y="2700"/>
                        </a:cubicBezTo>
                        <a:cubicBezTo>
                          <a:pt x="0" y="18900"/>
                          <a:pt x="0" y="18900"/>
                          <a:pt x="0" y="18900"/>
                        </a:cubicBezTo>
                        <a:cubicBezTo>
                          <a:pt x="0" y="20475"/>
                          <a:pt x="1125" y="21600"/>
                          <a:pt x="2700" y="21600"/>
                        </a:cubicBezTo>
                        <a:cubicBezTo>
                          <a:pt x="18900" y="21600"/>
                          <a:pt x="18900" y="21600"/>
                          <a:pt x="18900" y="21600"/>
                        </a:cubicBezTo>
                        <a:cubicBezTo>
                          <a:pt x="20363" y="21600"/>
                          <a:pt x="21600" y="20475"/>
                          <a:pt x="21600" y="18900"/>
                        </a:cubicBezTo>
                        <a:cubicBezTo>
                          <a:pt x="21600" y="2700"/>
                          <a:pt x="21600" y="2700"/>
                          <a:pt x="21600" y="2700"/>
                        </a:cubicBezTo>
                        <a:cubicBezTo>
                          <a:pt x="21600" y="1237"/>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47" name="Freeform 20"/>
                  <p:cNvSpPr/>
                  <p:nvPr/>
                </p:nvSpPr>
                <p:spPr>
                  <a:xfrm>
                    <a:off x="144362" y="59955"/>
                    <a:ext cx="48024" cy="39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7"/>
                          <a:pt x="0" y="2700"/>
                        </a:cubicBezTo>
                        <a:cubicBezTo>
                          <a:pt x="0" y="18900"/>
                          <a:pt x="0" y="18900"/>
                          <a:pt x="0" y="18900"/>
                        </a:cubicBezTo>
                        <a:cubicBezTo>
                          <a:pt x="0" y="20363"/>
                          <a:pt x="1125" y="21600"/>
                          <a:pt x="2700" y="21600"/>
                        </a:cubicBezTo>
                        <a:cubicBezTo>
                          <a:pt x="18900" y="21600"/>
                          <a:pt x="18900" y="21600"/>
                          <a:pt x="18900" y="21600"/>
                        </a:cubicBezTo>
                        <a:cubicBezTo>
                          <a:pt x="20363" y="21600"/>
                          <a:pt x="21600" y="20363"/>
                          <a:pt x="21600" y="18900"/>
                        </a:cubicBezTo>
                        <a:cubicBezTo>
                          <a:pt x="21600" y="2700"/>
                          <a:pt x="21600" y="2700"/>
                          <a:pt x="21600" y="2700"/>
                        </a:cubicBezTo>
                        <a:cubicBezTo>
                          <a:pt x="21600" y="1237"/>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48" name="Freeform 21"/>
                  <p:cNvSpPr/>
                  <p:nvPr/>
                </p:nvSpPr>
                <p:spPr>
                  <a:xfrm>
                    <a:off x="144362" y="119737"/>
                    <a:ext cx="48024" cy="4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1"/>
                          <a:pt x="0" y="2798"/>
                        </a:cubicBezTo>
                        <a:cubicBezTo>
                          <a:pt x="0" y="18914"/>
                          <a:pt x="0" y="18914"/>
                          <a:pt x="0" y="18914"/>
                        </a:cubicBezTo>
                        <a:cubicBezTo>
                          <a:pt x="0" y="20369"/>
                          <a:pt x="1125" y="21600"/>
                          <a:pt x="2700" y="21600"/>
                        </a:cubicBezTo>
                        <a:cubicBezTo>
                          <a:pt x="18900" y="21600"/>
                          <a:pt x="18900" y="21600"/>
                          <a:pt x="18900" y="21600"/>
                        </a:cubicBezTo>
                        <a:cubicBezTo>
                          <a:pt x="20363" y="21600"/>
                          <a:pt x="21600" y="20369"/>
                          <a:pt x="21600" y="18914"/>
                        </a:cubicBezTo>
                        <a:cubicBezTo>
                          <a:pt x="21600" y="2798"/>
                          <a:pt x="21600" y="2798"/>
                          <a:pt x="21600" y="2798"/>
                        </a:cubicBezTo>
                        <a:cubicBezTo>
                          <a:pt x="21600" y="1231"/>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grpSp>
            <p:sp>
              <p:nvSpPr>
                <p:cNvPr id="150" name="Freeform 25"/>
                <p:cNvSpPr/>
                <p:nvPr/>
              </p:nvSpPr>
              <p:spPr>
                <a:xfrm rot="5400000">
                  <a:off x="8039122" y="420829"/>
                  <a:ext cx="151235" cy="159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50" y="0"/>
                      </a:moveTo>
                      <a:cubicBezTo>
                        <a:pt x="7401" y="0"/>
                        <a:pt x="3471" y="4022"/>
                        <a:pt x="2796" y="9257"/>
                      </a:cubicBezTo>
                      <a:cubicBezTo>
                        <a:pt x="0" y="9257"/>
                        <a:pt x="0" y="9257"/>
                        <a:pt x="0" y="9257"/>
                      </a:cubicBezTo>
                      <a:cubicBezTo>
                        <a:pt x="4050" y="15429"/>
                        <a:pt x="4050" y="15429"/>
                        <a:pt x="4050" y="15429"/>
                      </a:cubicBezTo>
                      <a:cubicBezTo>
                        <a:pt x="8100" y="9257"/>
                        <a:pt x="8100" y="9257"/>
                        <a:pt x="8100" y="9257"/>
                      </a:cubicBezTo>
                      <a:cubicBezTo>
                        <a:pt x="5545" y="9257"/>
                        <a:pt x="5545" y="9257"/>
                        <a:pt x="5545" y="9257"/>
                      </a:cubicBezTo>
                      <a:cubicBezTo>
                        <a:pt x="6171" y="5731"/>
                        <a:pt x="8896" y="3086"/>
                        <a:pt x="12150" y="3086"/>
                      </a:cubicBezTo>
                      <a:cubicBezTo>
                        <a:pt x="15862" y="3086"/>
                        <a:pt x="18900" y="6557"/>
                        <a:pt x="18900" y="10800"/>
                      </a:cubicBezTo>
                      <a:cubicBezTo>
                        <a:pt x="18900" y="15043"/>
                        <a:pt x="15862" y="18514"/>
                        <a:pt x="12150" y="18514"/>
                      </a:cubicBezTo>
                      <a:cubicBezTo>
                        <a:pt x="12150" y="21600"/>
                        <a:pt x="12150" y="21600"/>
                        <a:pt x="12150" y="21600"/>
                      </a:cubicBezTo>
                      <a:cubicBezTo>
                        <a:pt x="17381" y="21600"/>
                        <a:pt x="21600" y="16779"/>
                        <a:pt x="21600" y="10800"/>
                      </a:cubicBezTo>
                      <a:cubicBezTo>
                        <a:pt x="21600" y="4821"/>
                        <a:pt x="17381" y="0"/>
                        <a:pt x="1215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51" name="Oval 6"/>
                <p:cNvSpPr/>
                <p:nvPr/>
              </p:nvSpPr>
              <p:spPr>
                <a:xfrm>
                  <a:off x="790316" y="123876"/>
                  <a:ext cx="97209" cy="98079"/>
                </a:xfrm>
                <a:prstGeom prst="ellipse">
                  <a:avLst/>
                </a:prstGeom>
                <a:solidFill>
                  <a:schemeClr val="accent5"/>
                </a:solidFill>
                <a:ln w="12700" cap="flat">
                  <a:noFill/>
                  <a:miter lim="400000"/>
                </a:ln>
                <a:effectLst/>
              </p:spPr>
              <p:txBody>
                <a:bodyPr wrap="square" lIns="45718" tIns="45718" rIns="45718" bIns="45718" numCol="1" anchor="t">
                  <a:noAutofit/>
                </a:bodyPr>
                <a:lstStyle/>
                <a:p>
                  <a:pPr/>
                </a:p>
              </p:txBody>
            </p:sp>
          </p:grpSp>
          <p:sp>
            <p:nvSpPr>
              <p:cNvPr id="153" name="TextBox 22"/>
              <p:cNvSpPr txBox="1"/>
              <p:nvPr/>
            </p:nvSpPr>
            <p:spPr>
              <a:xfrm>
                <a:off x="1653949" y="295361"/>
                <a:ext cx="1171347" cy="231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900">
                    <a:solidFill>
                      <a:srgbClr val="A6A6A6"/>
                    </a:solidFill>
                    <a:latin typeface="等线 Light"/>
                    <a:ea typeface="等线 Light"/>
                    <a:cs typeface="等线 Light"/>
                    <a:sym typeface="等线 Light"/>
                  </a:defRPr>
                </a:lvl1pPr>
              </a:lstStyle>
              <a:p>
                <a:pPr/>
                <a:r>
                  <a:t>www.inspirasign.com</a:t>
                </a:r>
              </a:p>
            </p:txBody>
          </p:sp>
          <p:sp>
            <p:nvSpPr>
              <p:cNvPr id="154" name="Freeform 29"/>
              <p:cNvSpPr/>
              <p:nvPr/>
            </p:nvSpPr>
            <p:spPr>
              <a:xfrm>
                <a:off x="1551010" y="448879"/>
                <a:ext cx="142869" cy="118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20174" y="10460"/>
                    </a:moveTo>
                    <a:cubicBezTo>
                      <a:pt x="15996" y="10460"/>
                      <a:pt x="15996" y="10460"/>
                      <a:pt x="15996" y="10460"/>
                    </a:cubicBezTo>
                    <a:cubicBezTo>
                      <a:pt x="15962" y="8898"/>
                      <a:pt x="15691" y="7438"/>
                      <a:pt x="15215" y="6079"/>
                    </a:cubicBezTo>
                    <a:cubicBezTo>
                      <a:pt x="16166" y="5706"/>
                      <a:pt x="17015" y="5162"/>
                      <a:pt x="17830" y="4551"/>
                    </a:cubicBezTo>
                    <a:cubicBezTo>
                      <a:pt x="19223" y="6147"/>
                      <a:pt x="20106" y="8185"/>
                      <a:pt x="20174" y="10460"/>
                    </a:cubicBezTo>
                    <a:close/>
                    <a:moveTo>
                      <a:pt x="10426" y="20174"/>
                    </a:moveTo>
                    <a:cubicBezTo>
                      <a:pt x="9272" y="19223"/>
                      <a:pt x="8287" y="17966"/>
                      <a:pt x="7574" y="16506"/>
                    </a:cubicBezTo>
                    <a:cubicBezTo>
                      <a:pt x="8491" y="16234"/>
                      <a:pt x="9442" y="16064"/>
                      <a:pt x="10460" y="16030"/>
                    </a:cubicBezTo>
                    <a:cubicBezTo>
                      <a:pt x="10460" y="20174"/>
                      <a:pt x="10460" y="20174"/>
                      <a:pt x="10460" y="20174"/>
                    </a:cubicBezTo>
                    <a:cubicBezTo>
                      <a:pt x="10426" y="20174"/>
                      <a:pt x="10426" y="20174"/>
                      <a:pt x="10426" y="20174"/>
                    </a:cubicBezTo>
                    <a:close/>
                    <a:moveTo>
                      <a:pt x="11174" y="1426"/>
                    </a:moveTo>
                    <a:cubicBezTo>
                      <a:pt x="12498" y="2513"/>
                      <a:pt x="13585" y="3974"/>
                      <a:pt x="14298" y="5672"/>
                    </a:cubicBezTo>
                    <a:cubicBezTo>
                      <a:pt x="13313" y="6011"/>
                      <a:pt x="12260" y="6215"/>
                      <a:pt x="11140" y="6249"/>
                    </a:cubicBezTo>
                    <a:cubicBezTo>
                      <a:pt x="11140" y="1426"/>
                      <a:pt x="11140" y="1426"/>
                      <a:pt x="11140" y="1426"/>
                    </a:cubicBezTo>
                    <a:cubicBezTo>
                      <a:pt x="11174" y="1426"/>
                      <a:pt x="11174" y="1426"/>
                      <a:pt x="11174" y="1426"/>
                    </a:cubicBezTo>
                    <a:close/>
                    <a:moveTo>
                      <a:pt x="12328" y="1528"/>
                    </a:moveTo>
                    <a:cubicBezTo>
                      <a:pt x="14264" y="1868"/>
                      <a:pt x="15996" y="2751"/>
                      <a:pt x="17321" y="4042"/>
                    </a:cubicBezTo>
                    <a:cubicBezTo>
                      <a:pt x="16608" y="4619"/>
                      <a:pt x="15826" y="5094"/>
                      <a:pt x="14943" y="5434"/>
                    </a:cubicBezTo>
                    <a:cubicBezTo>
                      <a:pt x="14298" y="3940"/>
                      <a:pt x="13415" y="2615"/>
                      <a:pt x="12328" y="1528"/>
                    </a:cubicBezTo>
                    <a:close/>
                    <a:moveTo>
                      <a:pt x="10460" y="1426"/>
                    </a:moveTo>
                    <a:cubicBezTo>
                      <a:pt x="10460" y="6249"/>
                      <a:pt x="10460" y="6249"/>
                      <a:pt x="10460" y="6249"/>
                    </a:cubicBezTo>
                    <a:cubicBezTo>
                      <a:pt x="9340" y="6215"/>
                      <a:pt x="8287" y="6011"/>
                      <a:pt x="7302" y="5672"/>
                    </a:cubicBezTo>
                    <a:cubicBezTo>
                      <a:pt x="8015" y="3974"/>
                      <a:pt x="9102" y="2513"/>
                      <a:pt x="10426" y="1426"/>
                    </a:cubicBezTo>
                    <a:cubicBezTo>
                      <a:pt x="10426" y="1426"/>
                      <a:pt x="10426" y="1426"/>
                      <a:pt x="10460" y="1426"/>
                    </a:cubicBezTo>
                    <a:close/>
                    <a:moveTo>
                      <a:pt x="6657" y="5434"/>
                    </a:moveTo>
                    <a:cubicBezTo>
                      <a:pt x="5808" y="5094"/>
                      <a:pt x="4992" y="4619"/>
                      <a:pt x="4279" y="4042"/>
                    </a:cubicBezTo>
                    <a:cubicBezTo>
                      <a:pt x="5604" y="2751"/>
                      <a:pt x="7336" y="1868"/>
                      <a:pt x="9272" y="1528"/>
                    </a:cubicBezTo>
                    <a:cubicBezTo>
                      <a:pt x="8185" y="2615"/>
                      <a:pt x="7302" y="3940"/>
                      <a:pt x="6657" y="5434"/>
                    </a:cubicBezTo>
                    <a:close/>
                    <a:moveTo>
                      <a:pt x="7030" y="6317"/>
                    </a:moveTo>
                    <a:cubicBezTo>
                      <a:pt x="8117" y="6691"/>
                      <a:pt x="9272" y="6928"/>
                      <a:pt x="10460" y="6962"/>
                    </a:cubicBezTo>
                    <a:cubicBezTo>
                      <a:pt x="10460" y="10460"/>
                      <a:pt x="10460" y="10460"/>
                      <a:pt x="10460" y="10460"/>
                    </a:cubicBezTo>
                    <a:cubicBezTo>
                      <a:pt x="6283" y="10460"/>
                      <a:pt x="6283" y="10460"/>
                      <a:pt x="6283" y="10460"/>
                    </a:cubicBezTo>
                    <a:cubicBezTo>
                      <a:pt x="6317" y="9000"/>
                      <a:pt x="6589" y="7608"/>
                      <a:pt x="7030" y="6317"/>
                    </a:cubicBezTo>
                    <a:close/>
                    <a:moveTo>
                      <a:pt x="10460" y="11140"/>
                    </a:moveTo>
                    <a:cubicBezTo>
                      <a:pt x="10460" y="15351"/>
                      <a:pt x="10460" y="15351"/>
                      <a:pt x="10460" y="15351"/>
                    </a:cubicBezTo>
                    <a:cubicBezTo>
                      <a:pt x="9340" y="15385"/>
                      <a:pt x="8287" y="15555"/>
                      <a:pt x="7302" y="15894"/>
                    </a:cubicBezTo>
                    <a:cubicBezTo>
                      <a:pt x="6691" y="14434"/>
                      <a:pt x="6317" y="12838"/>
                      <a:pt x="6283" y="11140"/>
                    </a:cubicBezTo>
                    <a:lnTo>
                      <a:pt x="10460" y="11140"/>
                    </a:lnTo>
                    <a:close/>
                    <a:moveTo>
                      <a:pt x="9272" y="20072"/>
                    </a:moveTo>
                    <a:cubicBezTo>
                      <a:pt x="7540" y="19766"/>
                      <a:pt x="5977" y="19019"/>
                      <a:pt x="4687" y="17932"/>
                    </a:cubicBezTo>
                    <a:cubicBezTo>
                      <a:pt x="5366" y="17457"/>
                      <a:pt x="6113" y="17049"/>
                      <a:pt x="6928" y="16743"/>
                    </a:cubicBezTo>
                    <a:cubicBezTo>
                      <a:pt x="7540" y="18034"/>
                      <a:pt x="8321" y="19121"/>
                      <a:pt x="9272" y="20072"/>
                    </a:cubicBezTo>
                    <a:close/>
                    <a:moveTo>
                      <a:pt x="11140" y="20174"/>
                    </a:moveTo>
                    <a:cubicBezTo>
                      <a:pt x="11140" y="16030"/>
                      <a:pt x="11140" y="16030"/>
                      <a:pt x="11140" y="16030"/>
                    </a:cubicBezTo>
                    <a:cubicBezTo>
                      <a:pt x="12158" y="16064"/>
                      <a:pt x="13109" y="16234"/>
                      <a:pt x="14026" y="16506"/>
                    </a:cubicBezTo>
                    <a:cubicBezTo>
                      <a:pt x="13313" y="17966"/>
                      <a:pt x="12328" y="19223"/>
                      <a:pt x="11174" y="20174"/>
                    </a:cubicBezTo>
                    <a:cubicBezTo>
                      <a:pt x="11174" y="20174"/>
                      <a:pt x="11174" y="20174"/>
                      <a:pt x="11140" y="20174"/>
                    </a:cubicBezTo>
                    <a:close/>
                    <a:moveTo>
                      <a:pt x="14672" y="16743"/>
                    </a:moveTo>
                    <a:cubicBezTo>
                      <a:pt x="15487" y="17049"/>
                      <a:pt x="16234" y="17457"/>
                      <a:pt x="16913" y="17932"/>
                    </a:cubicBezTo>
                    <a:cubicBezTo>
                      <a:pt x="15623" y="19019"/>
                      <a:pt x="14060" y="19766"/>
                      <a:pt x="12328" y="20072"/>
                    </a:cubicBezTo>
                    <a:cubicBezTo>
                      <a:pt x="13279" y="19121"/>
                      <a:pt x="14060" y="18034"/>
                      <a:pt x="14672" y="16743"/>
                    </a:cubicBezTo>
                    <a:close/>
                    <a:moveTo>
                      <a:pt x="14298" y="15894"/>
                    </a:moveTo>
                    <a:cubicBezTo>
                      <a:pt x="13313" y="15555"/>
                      <a:pt x="12260" y="15385"/>
                      <a:pt x="11140" y="15351"/>
                    </a:cubicBezTo>
                    <a:cubicBezTo>
                      <a:pt x="11140" y="11140"/>
                      <a:pt x="11140" y="11140"/>
                      <a:pt x="11140" y="11140"/>
                    </a:cubicBezTo>
                    <a:cubicBezTo>
                      <a:pt x="15317" y="11140"/>
                      <a:pt x="15317" y="11140"/>
                      <a:pt x="15317" y="11140"/>
                    </a:cubicBezTo>
                    <a:cubicBezTo>
                      <a:pt x="15283" y="12838"/>
                      <a:pt x="14909" y="14434"/>
                      <a:pt x="14298" y="15894"/>
                    </a:cubicBezTo>
                    <a:close/>
                    <a:moveTo>
                      <a:pt x="11140" y="10460"/>
                    </a:moveTo>
                    <a:cubicBezTo>
                      <a:pt x="11140" y="6962"/>
                      <a:pt x="11140" y="6962"/>
                      <a:pt x="11140" y="6962"/>
                    </a:cubicBezTo>
                    <a:cubicBezTo>
                      <a:pt x="12328" y="6928"/>
                      <a:pt x="13483" y="6691"/>
                      <a:pt x="14570" y="6317"/>
                    </a:cubicBezTo>
                    <a:cubicBezTo>
                      <a:pt x="15011" y="7608"/>
                      <a:pt x="15283" y="9000"/>
                      <a:pt x="15317" y="10460"/>
                    </a:cubicBezTo>
                    <a:lnTo>
                      <a:pt x="11140" y="10460"/>
                    </a:lnTo>
                    <a:close/>
                    <a:moveTo>
                      <a:pt x="3770" y="4551"/>
                    </a:moveTo>
                    <a:cubicBezTo>
                      <a:pt x="4585" y="5162"/>
                      <a:pt x="5434" y="5706"/>
                      <a:pt x="6385" y="6079"/>
                    </a:cubicBezTo>
                    <a:cubicBezTo>
                      <a:pt x="5909" y="7438"/>
                      <a:pt x="5638" y="8898"/>
                      <a:pt x="5604" y="10460"/>
                    </a:cubicBezTo>
                    <a:cubicBezTo>
                      <a:pt x="1426" y="10460"/>
                      <a:pt x="1426" y="10460"/>
                      <a:pt x="1426" y="10460"/>
                    </a:cubicBezTo>
                    <a:cubicBezTo>
                      <a:pt x="1494" y="8185"/>
                      <a:pt x="2377" y="6147"/>
                      <a:pt x="3770" y="4551"/>
                    </a:cubicBezTo>
                    <a:close/>
                    <a:moveTo>
                      <a:pt x="1426" y="11140"/>
                    </a:moveTo>
                    <a:cubicBezTo>
                      <a:pt x="5604" y="11140"/>
                      <a:pt x="5604" y="11140"/>
                      <a:pt x="5604" y="11140"/>
                    </a:cubicBezTo>
                    <a:cubicBezTo>
                      <a:pt x="5638" y="12940"/>
                      <a:pt x="6011" y="14604"/>
                      <a:pt x="6623" y="16132"/>
                    </a:cubicBezTo>
                    <a:cubicBezTo>
                      <a:pt x="5740" y="16472"/>
                      <a:pt x="4925" y="16913"/>
                      <a:pt x="4177" y="17457"/>
                    </a:cubicBezTo>
                    <a:cubicBezTo>
                      <a:pt x="2547" y="15826"/>
                      <a:pt x="1494" y="13619"/>
                      <a:pt x="1426" y="11140"/>
                    </a:cubicBezTo>
                    <a:close/>
                    <a:moveTo>
                      <a:pt x="17423" y="17457"/>
                    </a:moveTo>
                    <a:cubicBezTo>
                      <a:pt x="16675" y="16913"/>
                      <a:pt x="15860" y="16472"/>
                      <a:pt x="14977" y="16132"/>
                    </a:cubicBezTo>
                    <a:cubicBezTo>
                      <a:pt x="15589" y="14604"/>
                      <a:pt x="15962" y="12940"/>
                      <a:pt x="15996" y="11140"/>
                    </a:cubicBezTo>
                    <a:cubicBezTo>
                      <a:pt x="20174" y="11140"/>
                      <a:pt x="20174" y="11140"/>
                      <a:pt x="20174" y="11140"/>
                    </a:cubicBezTo>
                    <a:cubicBezTo>
                      <a:pt x="20106" y="13619"/>
                      <a:pt x="19053" y="15826"/>
                      <a:pt x="17423" y="17457"/>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grpSp>
        <p:sp>
          <p:nvSpPr>
            <p:cNvPr id="156" name="圆角矩形 1"/>
            <p:cNvSpPr/>
            <p:nvPr/>
          </p:nvSpPr>
          <p:spPr>
            <a:xfrm>
              <a:off x="-1" y="390502"/>
              <a:ext cx="8413800" cy="3907652"/>
            </a:xfrm>
            <a:prstGeom prst="roundRect">
              <a:avLst>
                <a:gd name="adj" fmla="val 878"/>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sp>
        <p:nvSpPr>
          <p:cNvPr id="158" name="标题文本"/>
          <p:cNvSpPr txBox="1"/>
          <p:nvPr>
            <p:ph type="title"/>
          </p:nvPr>
        </p:nvSpPr>
        <p:spPr>
          <a:xfrm>
            <a:off x="479423" y="611490"/>
            <a:ext cx="6786465" cy="590931"/>
          </a:xfrm>
          <a:prstGeom prst="rect">
            <a:avLst/>
          </a:prstGeom>
        </p:spPr>
        <p:txBody>
          <a:bodyPr anchor="t"/>
          <a:lstStyle>
            <a:lvl1pPr>
              <a:defRPr spc="400" sz="3600">
                <a:solidFill>
                  <a:srgbClr val="F2F2F2"/>
                </a:solidFill>
                <a:latin typeface="微软雅黑"/>
                <a:ea typeface="微软雅黑"/>
                <a:cs typeface="微软雅黑"/>
                <a:sym typeface="微软雅黑"/>
              </a:defRPr>
            </a:lvl1pPr>
          </a:lstStyle>
          <a:p>
            <a:pPr/>
            <a:r>
              <a:t>标题文本</a:t>
            </a:r>
          </a:p>
        </p:txBody>
      </p:sp>
      <p:sp>
        <p:nvSpPr>
          <p:cNvPr id="159" name="Rectangle 5"/>
          <p:cNvSpPr/>
          <p:nvPr/>
        </p:nvSpPr>
        <p:spPr>
          <a:xfrm>
            <a:off x="595209" y="1661928"/>
            <a:ext cx="3096007" cy="18005"/>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defRPr>
            </a:pPr>
          </a:p>
        </p:txBody>
      </p:sp>
      <p:sp>
        <p:nvSpPr>
          <p:cNvPr id="160" name="正文级别 1…"/>
          <p:cNvSpPr txBox="1"/>
          <p:nvPr>
            <p:ph type="body" sz="quarter" idx="1"/>
          </p:nvPr>
        </p:nvSpPr>
        <p:spPr>
          <a:xfrm>
            <a:off x="479423" y="2133600"/>
            <a:ext cx="1974410" cy="769442"/>
          </a:xfrm>
          <a:prstGeom prst="rect">
            <a:avLst/>
          </a:prstGeom>
        </p:spPr>
        <p:txBody>
          <a:bodyPr>
            <a:normAutofit fontScale="100000" lnSpcReduction="0"/>
          </a:bodyPr>
          <a:lstStyle>
            <a:lvl1pPr marL="0" indent="0">
              <a:lnSpc>
                <a:spcPct val="110000"/>
              </a:lnSpc>
              <a:buSzTx/>
              <a:buFontTx/>
              <a:buNone/>
              <a:defRPr spc="200" sz="2000">
                <a:solidFill>
                  <a:srgbClr val="F2F2F2"/>
                </a:solidFill>
                <a:latin typeface="+mj-lt"/>
                <a:ea typeface="+mj-ea"/>
                <a:cs typeface="+mj-cs"/>
                <a:sym typeface="Helvetica"/>
              </a:defRPr>
            </a:lvl1pPr>
            <a:lvl2pPr marL="647700" indent="-190500">
              <a:lnSpc>
                <a:spcPct val="110000"/>
              </a:lnSpc>
              <a:buFontTx/>
              <a:defRPr spc="200" sz="2000">
                <a:solidFill>
                  <a:srgbClr val="F2F2F2"/>
                </a:solidFill>
                <a:latin typeface="+mj-lt"/>
                <a:ea typeface="+mj-ea"/>
                <a:cs typeface="+mj-cs"/>
                <a:sym typeface="Helvetica"/>
              </a:defRPr>
            </a:lvl2pPr>
            <a:lvl3pPr marL="1143000" indent="-228600">
              <a:lnSpc>
                <a:spcPct val="110000"/>
              </a:lnSpc>
              <a:buFontTx/>
              <a:defRPr spc="200" sz="2000">
                <a:solidFill>
                  <a:srgbClr val="F2F2F2"/>
                </a:solidFill>
                <a:latin typeface="+mj-lt"/>
                <a:ea typeface="+mj-ea"/>
                <a:cs typeface="+mj-cs"/>
                <a:sym typeface="Helvetica"/>
              </a:defRPr>
            </a:lvl3pPr>
            <a:lvl4pPr marL="1625600" indent="-254000">
              <a:lnSpc>
                <a:spcPct val="110000"/>
              </a:lnSpc>
              <a:buFontTx/>
              <a:defRPr spc="200" sz="2000">
                <a:solidFill>
                  <a:srgbClr val="F2F2F2"/>
                </a:solidFill>
                <a:latin typeface="+mj-lt"/>
                <a:ea typeface="+mj-ea"/>
                <a:cs typeface="+mj-cs"/>
                <a:sym typeface="Helvetica"/>
              </a:defRPr>
            </a:lvl4pPr>
            <a:lvl5pPr marL="2082800" indent="-254000">
              <a:lnSpc>
                <a:spcPct val="110000"/>
              </a:lnSpc>
              <a:buFontTx/>
              <a:defRPr spc="200" sz="2000">
                <a:solidFill>
                  <a:srgbClr val="F2F2F2"/>
                </a:solidFill>
                <a:latin typeface="+mj-lt"/>
                <a:ea typeface="+mj-ea"/>
                <a:cs typeface="+mj-cs"/>
                <a:sym typeface="Helvetica"/>
              </a:defRPr>
            </a:lvl5pPr>
          </a:lstStyle>
          <a:p>
            <a:pPr/>
            <a:r>
              <a:t>正文级别 1</a:t>
            </a:r>
          </a:p>
          <a:p>
            <a:pPr lvl="1"/>
            <a:r>
              <a:t>正文级别 2</a:t>
            </a:r>
          </a:p>
          <a:p>
            <a:pPr lvl="2"/>
            <a:r>
              <a:t>正文级别 3</a:t>
            </a:r>
          </a:p>
          <a:p>
            <a:pPr lvl="3"/>
            <a:r>
              <a:t>正文级别 4</a:t>
            </a:r>
          </a:p>
          <a:p>
            <a:pPr lvl="4"/>
            <a:r>
              <a:t>正文级别 5</a:t>
            </a:r>
          </a:p>
        </p:txBody>
      </p:sp>
      <p:pic>
        <p:nvPicPr>
          <p:cNvPr id="161" name="图片 38" descr="图片 38"/>
          <p:cNvPicPr>
            <a:picLocks noChangeAspect="1"/>
          </p:cNvPicPr>
          <p:nvPr/>
        </p:nvPicPr>
        <p:blipFill>
          <a:blip r:embed="rId2">
            <a:extLst/>
          </a:blip>
          <a:stretch>
            <a:fillRect/>
          </a:stretch>
        </p:blipFill>
        <p:spPr>
          <a:xfrm>
            <a:off x="10027876" y="230039"/>
            <a:ext cx="1828804" cy="762902"/>
          </a:xfrm>
          <a:prstGeom prst="rect">
            <a:avLst/>
          </a:prstGeom>
          <a:ln w="12700">
            <a:miter lim="400000"/>
          </a:ln>
        </p:spPr>
      </p:pic>
      <p:sp>
        <p:nvSpPr>
          <p:cNvPr id="16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内页with code frame longer">
    <p:spTree>
      <p:nvGrpSpPr>
        <p:cNvPr id="1" name=""/>
        <p:cNvGrpSpPr/>
        <p:nvPr/>
      </p:nvGrpSpPr>
      <p:grpSpPr>
        <a:xfrm>
          <a:off x="0" y="0"/>
          <a:ext cx="0" cy="0"/>
          <a:chOff x="0" y="0"/>
          <a:chExt cx="0" cy="0"/>
        </a:xfrm>
      </p:grpSpPr>
      <p:grpSp>
        <p:nvGrpSpPr>
          <p:cNvPr id="191" name="组合 9"/>
          <p:cNvGrpSpPr/>
          <p:nvPr/>
        </p:nvGrpSpPr>
        <p:grpSpPr>
          <a:xfrm>
            <a:off x="2784756" y="1739980"/>
            <a:ext cx="8927835" cy="4593759"/>
            <a:chOff x="-1" y="-2"/>
            <a:chExt cx="8927834" cy="4593758"/>
          </a:xfrm>
        </p:grpSpPr>
        <p:grpSp>
          <p:nvGrpSpPr>
            <p:cNvPr id="189" name="Group 20"/>
            <p:cNvGrpSpPr/>
            <p:nvPr/>
          </p:nvGrpSpPr>
          <p:grpSpPr>
            <a:xfrm>
              <a:off x="-2" y="-3"/>
              <a:ext cx="8927835" cy="4593759"/>
              <a:chOff x="-1" y="-1"/>
              <a:chExt cx="8927834" cy="4593758"/>
            </a:xfrm>
          </p:grpSpPr>
          <p:grpSp>
            <p:nvGrpSpPr>
              <p:cNvPr id="186" name="Group 21"/>
              <p:cNvGrpSpPr/>
              <p:nvPr/>
            </p:nvGrpSpPr>
            <p:grpSpPr>
              <a:xfrm>
                <a:off x="-2" y="-2"/>
                <a:ext cx="8927835" cy="4593759"/>
                <a:chOff x="0" y="-1"/>
                <a:chExt cx="8927834" cy="4593758"/>
              </a:xfrm>
            </p:grpSpPr>
            <p:sp>
              <p:nvSpPr>
                <p:cNvPr id="169" name="AutoShape 1"/>
                <p:cNvSpPr/>
                <p:nvPr/>
              </p:nvSpPr>
              <p:spPr>
                <a:xfrm>
                  <a:off x="-1" y="-2"/>
                  <a:ext cx="8927835" cy="4593760"/>
                </a:xfrm>
                <a:prstGeom prst="roundRect">
                  <a:avLst>
                    <a:gd name="adj" fmla="val 1292"/>
                  </a:avLst>
                </a:prstGeom>
                <a:solidFill>
                  <a:srgbClr val="7C7C7C"/>
                </a:solidFill>
                <a:ln w="12700" cap="flat">
                  <a:noFill/>
                  <a:miter lim="400000"/>
                </a:ln>
                <a:effectLst>
                  <a:outerShdw sx="100000" sy="100000" kx="0" ky="0" algn="b" rotWithShape="0" blurRad="254000" dist="114298" dir="5340024">
                    <a:srgbClr val="E7E6E6">
                      <a:alpha val="39000"/>
                    </a:srgbClr>
                  </a:outerShdw>
                </a:effectLst>
              </p:spPr>
              <p:txBody>
                <a:bodyPr wrap="square" lIns="45718" tIns="45718" rIns="45718" bIns="45718" numCol="1" anchor="t">
                  <a:noAutofit/>
                </a:bodyPr>
                <a:lstStyle/>
                <a:p>
                  <a:pPr/>
                </a:p>
              </p:txBody>
            </p:sp>
            <p:sp>
              <p:nvSpPr>
                <p:cNvPr id="170" name="Oval 4"/>
                <p:cNvSpPr/>
                <p:nvPr/>
              </p:nvSpPr>
              <p:spPr>
                <a:xfrm>
                  <a:off x="158129" y="123876"/>
                  <a:ext cx="97209" cy="98079"/>
                </a:xfrm>
                <a:prstGeom prst="ellipse">
                  <a:avLst/>
                </a:prstGeom>
                <a:solidFill>
                  <a:schemeClr val="accent2"/>
                </a:solidFill>
                <a:ln w="12700" cap="flat">
                  <a:noFill/>
                  <a:miter lim="400000"/>
                </a:ln>
                <a:effectLst/>
              </p:spPr>
              <p:txBody>
                <a:bodyPr wrap="square" lIns="45718" tIns="45718" rIns="45718" bIns="45718" numCol="1" anchor="t">
                  <a:noAutofit/>
                </a:bodyPr>
                <a:lstStyle/>
                <a:p>
                  <a:pPr/>
                </a:p>
              </p:txBody>
            </p:sp>
            <p:sp>
              <p:nvSpPr>
                <p:cNvPr id="171" name="Oval 5"/>
                <p:cNvSpPr/>
                <p:nvPr/>
              </p:nvSpPr>
              <p:spPr>
                <a:xfrm>
                  <a:off x="381326" y="123876"/>
                  <a:ext cx="97209" cy="98079"/>
                </a:xfrm>
                <a:prstGeom prst="ellipse">
                  <a:avLst/>
                </a:prstGeom>
                <a:solidFill>
                  <a:schemeClr val="accent3"/>
                </a:solidFill>
                <a:ln w="12700" cap="flat">
                  <a:noFill/>
                  <a:miter lim="400000"/>
                </a:ln>
                <a:effectLst/>
              </p:spPr>
              <p:txBody>
                <a:bodyPr wrap="square" lIns="45718" tIns="45718" rIns="45718" bIns="45718" numCol="1" anchor="t">
                  <a:noAutofit/>
                </a:bodyPr>
                <a:lstStyle/>
                <a:p>
                  <a:pPr/>
                </a:p>
              </p:txBody>
            </p:sp>
            <p:sp>
              <p:nvSpPr>
                <p:cNvPr id="172" name="Oval 6"/>
                <p:cNvSpPr/>
                <p:nvPr/>
              </p:nvSpPr>
              <p:spPr>
                <a:xfrm>
                  <a:off x="604520" y="123876"/>
                  <a:ext cx="97209" cy="98079"/>
                </a:xfrm>
                <a:prstGeom prst="ellipse">
                  <a:avLst/>
                </a:prstGeom>
                <a:solidFill>
                  <a:schemeClr val="accent4"/>
                </a:solidFill>
                <a:ln w="12700" cap="flat">
                  <a:noFill/>
                  <a:miter lim="400000"/>
                </a:ln>
                <a:effectLst/>
              </p:spPr>
              <p:txBody>
                <a:bodyPr wrap="square" lIns="45718" tIns="45718" rIns="45718" bIns="45718" numCol="1" anchor="t">
                  <a:noAutofit/>
                </a:bodyPr>
                <a:lstStyle/>
                <a:p>
                  <a:pPr/>
                </a:p>
              </p:txBody>
            </p:sp>
            <p:sp>
              <p:nvSpPr>
                <p:cNvPr id="173" name="Rectangle 11"/>
                <p:cNvSpPr/>
                <p:nvPr/>
              </p:nvSpPr>
              <p:spPr>
                <a:xfrm>
                  <a:off x="1561544" y="402598"/>
                  <a:ext cx="6707408" cy="206464"/>
                </a:xfrm>
                <a:prstGeom prst="rect">
                  <a:avLst/>
                </a:prstGeom>
                <a:solidFill>
                  <a:srgbClr val="FFFFFF"/>
                </a:solidFill>
                <a:ln w="25400" cap="flat">
                  <a:solidFill>
                    <a:srgbClr val="B3B3B3"/>
                  </a:solidFill>
                  <a:prstDash val="solid"/>
                  <a:miter lim="800000"/>
                </a:ln>
                <a:effectLst/>
              </p:spPr>
              <p:txBody>
                <a:bodyPr wrap="square" lIns="45718" tIns="45718" rIns="45718" bIns="45718" numCol="1" anchor="t">
                  <a:noAutofit/>
                </a:bodyPr>
                <a:lstStyle/>
                <a:p>
                  <a:pPr/>
                </a:p>
              </p:txBody>
            </p:sp>
            <p:grpSp>
              <p:nvGrpSpPr>
                <p:cNvPr id="183" name="Group 32"/>
                <p:cNvGrpSpPr/>
                <p:nvPr/>
              </p:nvGrpSpPr>
              <p:grpSpPr>
                <a:xfrm>
                  <a:off x="8510403" y="87745"/>
                  <a:ext cx="204140" cy="159834"/>
                  <a:chOff x="-1" y="0"/>
                  <a:chExt cx="204139" cy="159833"/>
                </a:xfrm>
              </p:grpSpPr>
              <p:sp>
                <p:nvSpPr>
                  <p:cNvPr id="174" name="Freeform 13"/>
                  <p:cNvSpPr/>
                  <p:nvPr/>
                </p:nvSpPr>
                <p:spPr>
                  <a:xfrm>
                    <a:off x="-2" y="-1"/>
                    <a:ext cx="51179" cy="39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7"/>
                          <a:pt x="0" y="2700"/>
                        </a:cubicBezTo>
                        <a:cubicBezTo>
                          <a:pt x="0" y="18900"/>
                          <a:pt x="0" y="18900"/>
                          <a:pt x="0" y="18900"/>
                        </a:cubicBezTo>
                        <a:cubicBezTo>
                          <a:pt x="0" y="20475"/>
                          <a:pt x="1231" y="21600"/>
                          <a:pt x="2686" y="21600"/>
                        </a:cubicBezTo>
                        <a:cubicBezTo>
                          <a:pt x="18802" y="21600"/>
                          <a:pt x="18802" y="21600"/>
                          <a:pt x="18802" y="21600"/>
                        </a:cubicBezTo>
                        <a:cubicBezTo>
                          <a:pt x="20369" y="21600"/>
                          <a:pt x="21600" y="20475"/>
                          <a:pt x="21600" y="18900"/>
                        </a:cubicBezTo>
                        <a:cubicBezTo>
                          <a:pt x="21600" y="2700"/>
                          <a:pt x="21600" y="2700"/>
                          <a:pt x="21600" y="2700"/>
                        </a:cubicBezTo>
                        <a:cubicBezTo>
                          <a:pt x="21600" y="1237"/>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75" name="Freeform 14"/>
                  <p:cNvSpPr/>
                  <p:nvPr/>
                </p:nvSpPr>
                <p:spPr>
                  <a:xfrm>
                    <a:off x="-2" y="59955"/>
                    <a:ext cx="51179" cy="39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7"/>
                          <a:pt x="0" y="2700"/>
                        </a:cubicBezTo>
                        <a:cubicBezTo>
                          <a:pt x="0" y="18900"/>
                          <a:pt x="0" y="18900"/>
                          <a:pt x="0" y="18900"/>
                        </a:cubicBezTo>
                        <a:cubicBezTo>
                          <a:pt x="0" y="20363"/>
                          <a:pt x="1231" y="21600"/>
                          <a:pt x="2686" y="21600"/>
                        </a:cubicBezTo>
                        <a:cubicBezTo>
                          <a:pt x="18802" y="21600"/>
                          <a:pt x="18802" y="21600"/>
                          <a:pt x="18802" y="21600"/>
                        </a:cubicBezTo>
                        <a:cubicBezTo>
                          <a:pt x="20369" y="21600"/>
                          <a:pt x="21600" y="20363"/>
                          <a:pt x="21600" y="18900"/>
                        </a:cubicBezTo>
                        <a:cubicBezTo>
                          <a:pt x="21600" y="2700"/>
                          <a:pt x="21600" y="2700"/>
                          <a:pt x="21600" y="2700"/>
                        </a:cubicBezTo>
                        <a:cubicBezTo>
                          <a:pt x="21600" y="1237"/>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76" name="Freeform 15"/>
                  <p:cNvSpPr/>
                  <p:nvPr/>
                </p:nvSpPr>
                <p:spPr>
                  <a:xfrm>
                    <a:off x="-2" y="119737"/>
                    <a:ext cx="51179" cy="4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1"/>
                          <a:pt x="0" y="2798"/>
                        </a:cubicBezTo>
                        <a:cubicBezTo>
                          <a:pt x="0" y="18914"/>
                          <a:pt x="0" y="18914"/>
                          <a:pt x="0" y="18914"/>
                        </a:cubicBezTo>
                        <a:cubicBezTo>
                          <a:pt x="0" y="20369"/>
                          <a:pt x="1231" y="21600"/>
                          <a:pt x="2686" y="21600"/>
                        </a:cubicBezTo>
                        <a:cubicBezTo>
                          <a:pt x="18802" y="21600"/>
                          <a:pt x="18802" y="21600"/>
                          <a:pt x="18802" y="21600"/>
                        </a:cubicBezTo>
                        <a:cubicBezTo>
                          <a:pt x="20369" y="21600"/>
                          <a:pt x="21600" y="20369"/>
                          <a:pt x="21600" y="18914"/>
                        </a:cubicBezTo>
                        <a:cubicBezTo>
                          <a:pt x="21600" y="2798"/>
                          <a:pt x="21600" y="2798"/>
                          <a:pt x="21600" y="2798"/>
                        </a:cubicBezTo>
                        <a:cubicBezTo>
                          <a:pt x="21600" y="1231"/>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77" name="Freeform 16"/>
                  <p:cNvSpPr/>
                  <p:nvPr/>
                </p:nvSpPr>
                <p:spPr>
                  <a:xfrm>
                    <a:off x="76646" y="-1"/>
                    <a:ext cx="50842" cy="39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7" y="0"/>
                          <a:pt x="0" y="1237"/>
                          <a:pt x="0" y="2700"/>
                        </a:cubicBezTo>
                        <a:cubicBezTo>
                          <a:pt x="0" y="18900"/>
                          <a:pt x="0" y="18900"/>
                          <a:pt x="0" y="18900"/>
                        </a:cubicBezTo>
                        <a:cubicBezTo>
                          <a:pt x="0" y="20475"/>
                          <a:pt x="1237" y="21600"/>
                          <a:pt x="2700" y="21600"/>
                        </a:cubicBezTo>
                        <a:cubicBezTo>
                          <a:pt x="18900" y="21600"/>
                          <a:pt x="18900" y="21600"/>
                          <a:pt x="18900" y="21600"/>
                        </a:cubicBezTo>
                        <a:cubicBezTo>
                          <a:pt x="20363" y="21600"/>
                          <a:pt x="21600" y="20475"/>
                          <a:pt x="21600" y="18900"/>
                        </a:cubicBezTo>
                        <a:cubicBezTo>
                          <a:pt x="21600" y="2700"/>
                          <a:pt x="21600" y="2700"/>
                          <a:pt x="21600" y="2700"/>
                        </a:cubicBezTo>
                        <a:cubicBezTo>
                          <a:pt x="21600" y="1237"/>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78" name="Freeform 17"/>
                  <p:cNvSpPr/>
                  <p:nvPr/>
                </p:nvSpPr>
                <p:spPr>
                  <a:xfrm>
                    <a:off x="76646" y="59955"/>
                    <a:ext cx="50842" cy="39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7" y="0"/>
                          <a:pt x="0" y="1237"/>
                          <a:pt x="0" y="2700"/>
                        </a:cubicBezTo>
                        <a:cubicBezTo>
                          <a:pt x="0" y="18900"/>
                          <a:pt x="0" y="18900"/>
                          <a:pt x="0" y="18900"/>
                        </a:cubicBezTo>
                        <a:cubicBezTo>
                          <a:pt x="0" y="20363"/>
                          <a:pt x="1237" y="21600"/>
                          <a:pt x="2700" y="21600"/>
                        </a:cubicBezTo>
                        <a:cubicBezTo>
                          <a:pt x="18900" y="21600"/>
                          <a:pt x="18900" y="21600"/>
                          <a:pt x="18900" y="21600"/>
                        </a:cubicBezTo>
                        <a:cubicBezTo>
                          <a:pt x="20363" y="21600"/>
                          <a:pt x="21600" y="20363"/>
                          <a:pt x="21600" y="18900"/>
                        </a:cubicBezTo>
                        <a:cubicBezTo>
                          <a:pt x="21600" y="2700"/>
                          <a:pt x="21600" y="2700"/>
                          <a:pt x="21600" y="2700"/>
                        </a:cubicBezTo>
                        <a:cubicBezTo>
                          <a:pt x="21600" y="1237"/>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79" name="Freeform 18"/>
                  <p:cNvSpPr/>
                  <p:nvPr/>
                </p:nvSpPr>
                <p:spPr>
                  <a:xfrm>
                    <a:off x="76646" y="119737"/>
                    <a:ext cx="50842" cy="4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7" y="0"/>
                          <a:pt x="0" y="1231"/>
                          <a:pt x="0" y="2798"/>
                        </a:cubicBezTo>
                        <a:cubicBezTo>
                          <a:pt x="0" y="18914"/>
                          <a:pt x="0" y="18914"/>
                          <a:pt x="0" y="18914"/>
                        </a:cubicBezTo>
                        <a:cubicBezTo>
                          <a:pt x="0" y="20369"/>
                          <a:pt x="1237" y="21600"/>
                          <a:pt x="2700" y="21600"/>
                        </a:cubicBezTo>
                        <a:cubicBezTo>
                          <a:pt x="18900" y="21600"/>
                          <a:pt x="18900" y="21600"/>
                          <a:pt x="18900" y="21600"/>
                        </a:cubicBezTo>
                        <a:cubicBezTo>
                          <a:pt x="20363" y="21600"/>
                          <a:pt x="21600" y="20369"/>
                          <a:pt x="21600" y="18914"/>
                        </a:cubicBezTo>
                        <a:cubicBezTo>
                          <a:pt x="21600" y="2798"/>
                          <a:pt x="21600" y="2798"/>
                          <a:pt x="21600" y="2798"/>
                        </a:cubicBezTo>
                        <a:cubicBezTo>
                          <a:pt x="21600" y="1231"/>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80" name="Freeform 19"/>
                  <p:cNvSpPr/>
                  <p:nvPr/>
                </p:nvSpPr>
                <p:spPr>
                  <a:xfrm>
                    <a:off x="153181" y="-1"/>
                    <a:ext cx="50958" cy="39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7"/>
                          <a:pt x="0" y="2700"/>
                        </a:cubicBezTo>
                        <a:cubicBezTo>
                          <a:pt x="0" y="18900"/>
                          <a:pt x="0" y="18900"/>
                          <a:pt x="0" y="18900"/>
                        </a:cubicBezTo>
                        <a:cubicBezTo>
                          <a:pt x="0" y="20475"/>
                          <a:pt x="1125" y="21600"/>
                          <a:pt x="2700" y="21600"/>
                        </a:cubicBezTo>
                        <a:cubicBezTo>
                          <a:pt x="18900" y="21600"/>
                          <a:pt x="18900" y="21600"/>
                          <a:pt x="18900" y="21600"/>
                        </a:cubicBezTo>
                        <a:cubicBezTo>
                          <a:pt x="20363" y="21600"/>
                          <a:pt x="21600" y="20475"/>
                          <a:pt x="21600" y="18900"/>
                        </a:cubicBezTo>
                        <a:cubicBezTo>
                          <a:pt x="21600" y="2700"/>
                          <a:pt x="21600" y="2700"/>
                          <a:pt x="21600" y="2700"/>
                        </a:cubicBezTo>
                        <a:cubicBezTo>
                          <a:pt x="21600" y="1237"/>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81" name="Freeform 20"/>
                  <p:cNvSpPr/>
                  <p:nvPr/>
                </p:nvSpPr>
                <p:spPr>
                  <a:xfrm>
                    <a:off x="153181" y="59955"/>
                    <a:ext cx="50958" cy="39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7"/>
                          <a:pt x="0" y="2700"/>
                        </a:cubicBezTo>
                        <a:cubicBezTo>
                          <a:pt x="0" y="18900"/>
                          <a:pt x="0" y="18900"/>
                          <a:pt x="0" y="18900"/>
                        </a:cubicBezTo>
                        <a:cubicBezTo>
                          <a:pt x="0" y="20363"/>
                          <a:pt x="1125" y="21600"/>
                          <a:pt x="2700" y="21600"/>
                        </a:cubicBezTo>
                        <a:cubicBezTo>
                          <a:pt x="18900" y="21600"/>
                          <a:pt x="18900" y="21600"/>
                          <a:pt x="18900" y="21600"/>
                        </a:cubicBezTo>
                        <a:cubicBezTo>
                          <a:pt x="20363" y="21600"/>
                          <a:pt x="21600" y="20363"/>
                          <a:pt x="21600" y="18900"/>
                        </a:cubicBezTo>
                        <a:cubicBezTo>
                          <a:pt x="21600" y="2700"/>
                          <a:pt x="21600" y="2700"/>
                          <a:pt x="21600" y="2700"/>
                        </a:cubicBezTo>
                        <a:cubicBezTo>
                          <a:pt x="21600" y="1237"/>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82" name="Freeform 21"/>
                  <p:cNvSpPr/>
                  <p:nvPr/>
                </p:nvSpPr>
                <p:spPr>
                  <a:xfrm>
                    <a:off x="153181" y="119737"/>
                    <a:ext cx="50958" cy="4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1"/>
                          <a:pt x="0" y="2798"/>
                        </a:cubicBezTo>
                        <a:cubicBezTo>
                          <a:pt x="0" y="18914"/>
                          <a:pt x="0" y="18914"/>
                          <a:pt x="0" y="18914"/>
                        </a:cubicBezTo>
                        <a:cubicBezTo>
                          <a:pt x="0" y="20369"/>
                          <a:pt x="1125" y="21600"/>
                          <a:pt x="2700" y="21600"/>
                        </a:cubicBezTo>
                        <a:cubicBezTo>
                          <a:pt x="18900" y="21600"/>
                          <a:pt x="18900" y="21600"/>
                          <a:pt x="18900" y="21600"/>
                        </a:cubicBezTo>
                        <a:cubicBezTo>
                          <a:pt x="20363" y="21600"/>
                          <a:pt x="21600" y="20369"/>
                          <a:pt x="21600" y="18914"/>
                        </a:cubicBezTo>
                        <a:cubicBezTo>
                          <a:pt x="21600" y="2798"/>
                          <a:pt x="21600" y="2798"/>
                          <a:pt x="21600" y="2798"/>
                        </a:cubicBezTo>
                        <a:cubicBezTo>
                          <a:pt x="21600" y="1231"/>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grpSp>
            <p:sp>
              <p:nvSpPr>
                <p:cNvPr id="184" name="Freeform 25"/>
                <p:cNvSpPr/>
                <p:nvPr/>
              </p:nvSpPr>
              <p:spPr>
                <a:xfrm rot="5400000">
                  <a:off x="8534875" y="415963"/>
                  <a:ext cx="151234" cy="1690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50" y="0"/>
                      </a:moveTo>
                      <a:cubicBezTo>
                        <a:pt x="7401" y="0"/>
                        <a:pt x="3471" y="4022"/>
                        <a:pt x="2796" y="9257"/>
                      </a:cubicBezTo>
                      <a:cubicBezTo>
                        <a:pt x="0" y="9257"/>
                        <a:pt x="0" y="9257"/>
                        <a:pt x="0" y="9257"/>
                      </a:cubicBezTo>
                      <a:cubicBezTo>
                        <a:pt x="4050" y="15429"/>
                        <a:pt x="4050" y="15429"/>
                        <a:pt x="4050" y="15429"/>
                      </a:cubicBezTo>
                      <a:cubicBezTo>
                        <a:pt x="8100" y="9257"/>
                        <a:pt x="8100" y="9257"/>
                        <a:pt x="8100" y="9257"/>
                      </a:cubicBezTo>
                      <a:cubicBezTo>
                        <a:pt x="5545" y="9257"/>
                        <a:pt x="5545" y="9257"/>
                        <a:pt x="5545" y="9257"/>
                      </a:cubicBezTo>
                      <a:cubicBezTo>
                        <a:pt x="6171" y="5731"/>
                        <a:pt x="8896" y="3086"/>
                        <a:pt x="12150" y="3086"/>
                      </a:cubicBezTo>
                      <a:cubicBezTo>
                        <a:pt x="15862" y="3086"/>
                        <a:pt x="18900" y="6557"/>
                        <a:pt x="18900" y="10800"/>
                      </a:cubicBezTo>
                      <a:cubicBezTo>
                        <a:pt x="18900" y="15043"/>
                        <a:pt x="15862" y="18514"/>
                        <a:pt x="12150" y="18514"/>
                      </a:cubicBezTo>
                      <a:cubicBezTo>
                        <a:pt x="12150" y="21600"/>
                        <a:pt x="12150" y="21600"/>
                        <a:pt x="12150" y="21600"/>
                      </a:cubicBezTo>
                      <a:cubicBezTo>
                        <a:pt x="17381" y="21600"/>
                        <a:pt x="21600" y="16779"/>
                        <a:pt x="21600" y="10800"/>
                      </a:cubicBezTo>
                      <a:cubicBezTo>
                        <a:pt x="21600" y="4821"/>
                        <a:pt x="17381" y="0"/>
                        <a:pt x="1215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185" name="Oval 6"/>
                <p:cNvSpPr/>
                <p:nvPr/>
              </p:nvSpPr>
              <p:spPr>
                <a:xfrm>
                  <a:off x="838598" y="123876"/>
                  <a:ext cx="97209" cy="98079"/>
                </a:xfrm>
                <a:prstGeom prst="ellipse">
                  <a:avLst/>
                </a:prstGeom>
                <a:solidFill>
                  <a:schemeClr val="accent5"/>
                </a:solidFill>
                <a:ln w="12700" cap="flat">
                  <a:noFill/>
                  <a:miter lim="400000"/>
                </a:ln>
                <a:effectLst/>
              </p:spPr>
              <p:txBody>
                <a:bodyPr wrap="square" lIns="45718" tIns="45718" rIns="45718" bIns="45718" numCol="1" anchor="t">
                  <a:noAutofit/>
                </a:bodyPr>
                <a:lstStyle/>
                <a:p>
                  <a:pPr/>
                </a:p>
              </p:txBody>
            </p:sp>
          </p:grpSp>
          <p:sp>
            <p:nvSpPr>
              <p:cNvPr id="187" name="TextBox 22"/>
              <p:cNvSpPr txBox="1"/>
              <p:nvPr/>
            </p:nvSpPr>
            <p:spPr>
              <a:xfrm>
                <a:off x="1754993" y="295361"/>
                <a:ext cx="1171346" cy="231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900">
                    <a:solidFill>
                      <a:srgbClr val="A6A6A6"/>
                    </a:solidFill>
                    <a:latin typeface="等线 Light"/>
                    <a:ea typeface="等线 Light"/>
                    <a:cs typeface="等线 Light"/>
                    <a:sym typeface="等线 Light"/>
                  </a:defRPr>
                </a:lvl1pPr>
              </a:lstStyle>
              <a:p>
                <a:pPr/>
                <a:r>
                  <a:t>www.inspirasign.com</a:t>
                </a:r>
              </a:p>
            </p:txBody>
          </p:sp>
          <p:sp>
            <p:nvSpPr>
              <p:cNvPr id="188" name="Freeform 29"/>
              <p:cNvSpPr/>
              <p:nvPr/>
            </p:nvSpPr>
            <p:spPr>
              <a:xfrm>
                <a:off x="1645765" y="448879"/>
                <a:ext cx="151598" cy="118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20174" y="10460"/>
                    </a:moveTo>
                    <a:cubicBezTo>
                      <a:pt x="15996" y="10460"/>
                      <a:pt x="15996" y="10460"/>
                      <a:pt x="15996" y="10460"/>
                    </a:cubicBezTo>
                    <a:cubicBezTo>
                      <a:pt x="15962" y="8898"/>
                      <a:pt x="15691" y="7438"/>
                      <a:pt x="15215" y="6079"/>
                    </a:cubicBezTo>
                    <a:cubicBezTo>
                      <a:pt x="16166" y="5706"/>
                      <a:pt x="17015" y="5162"/>
                      <a:pt x="17830" y="4551"/>
                    </a:cubicBezTo>
                    <a:cubicBezTo>
                      <a:pt x="19223" y="6147"/>
                      <a:pt x="20106" y="8185"/>
                      <a:pt x="20174" y="10460"/>
                    </a:cubicBezTo>
                    <a:close/>
                    <a:moveTo>
                      <a:pt x="10426" y="20174"/>
                    </a:moveTo>
                    <a:cubicBezTo>
                      <a:pt x="9272" y="19223"/>
                      <a:pt x="8287" y="17966"/>
                      <a:pt x="7574" y="16506"/>
                    </a:cubicBezTo>
                    <a:cubicBezTo>
                      <a:pt x="8491" y="16234"/>
                      <a:pt x="9442" y="16064"/>
                      <a:pt x="10460" y="16030"/>
                    </a:cubicBezTo>
                    <a:cubicBezTo>
                      <a:pt x="10460" y="20174"/>
                      <a:pt x="10460" y="20174"/>
                      <a:pt x="10460" y="20174"/>
                    </a:cubicBezTo>
                    <a:cubicBezTo>
                      <a:pt x="10426" y="20174"/>
                      <a:pt x="10426" y="20174"/>
                      <a:pt x="10426" y="20174"/>
                    </a:cubicBezTo>
                    <a:close/>
                    <a:moveTo>
                      <a:pt x="11174" y="1426"/>
                    </a:moveTo>
                    <a:cubicBezTo>
                      <a:pt x="12498" y="2513"/>
                      <a:pt x="13585" y="3974"/>
                      <a:pt x="14298" y="5672"/>
                    </a:cubicBezTo>
                    <a:cubicBezTo>
                      <a:pt x="13313" y="6011"/>
                      <a:pt x="12260" y="6215"/>
                      <a:pt x="11140" y="6249"/>
                    </a:cubicBezTo>
                    <a:cubicBezTo>
                      <a:pt x="11140" y="1426"/>
                      <a:pt x="11140" y="1426"/>
                      <a:pt x="11140" y="1426"/>
                    </a:cubicBezTo>
                    <a:cubicBezTo>
                      <a:pt x="11174" y="1426"/>
                      <a:pt x="11174" y="1426"/>
                      <a:pt x="11174" y="1426"/>
                    </a:cubicBezTo>
                    <a:close/>
                    <a:moveTo>
                      <a:pt x="12328" y="1528"/>
                    </a:moveTo>
                    <a:cubicBezTo>
                      <a:pt x="14264" y="1868"/>
                      <a:pt x="15996" y="2751"/>
                      <a:pt x="17321" y="4042"/>
                    </a:cubicBezTo>
                    <a:cubicBezTo>
                      <a:pt x="16608" y="4619"/>
                      <a:pt x="15826" y="5094"/>
                      <a:pt x="14943" y="5434"/>
                    </a:cubicBezTo>
                    <a:cubicBezTo>
                      <a:pt x="14298" y="3940"/>
                      <a:pt x="13415" y="2615"/>
                      <a:pt x="12328" y="1528"/>
                    </a:cubicBezTo>
                    <a:close/>
                    <a:moveTo>
                      <a:pt x="10460" y="1426"/>
                    </a:moveTo>
                    <a:cubicBezTo>
                      <a:pt x="10460" y="6249"/>
                      <a:pt x="10460" y="6249"/>
                      <a:pt x="10460" y="6249"/>
                    </a:cubicBezTo>
                    <a:cubicBezTo>
                      <a:pt x="9340" y="6215"/>
                      <a:pt x="8287" y="6011"/>
                      <a:pt x="7302" y="5672"/>
                    </a:cubicBezTo>
                    <a:cubicBezTo>
                      <a:pt x="8015" y="3974"/>
                      <a:pt x="9102" y="2513"/>
                      <a:pt x="10426" y="1426"/>
                    </a:cubicBezTo>
                    <a:cubicBezTo>
                      <a:pt x="10426" y="1426"/>
                      <a:pt x="10426" y="1426"/>
                      <a:pt x="10460" y="1426"/>
                    </a:cubicBezTo>
                    <a:close/>
                    <a:moveTo>
                      <a:pt x="6657" y="5434"/>
                    </a:moveTo>
                    <a:cubicBezTo>
                      <a:pt x="5808" y="5094"/>
                      <a:pt x="4992" y="4619"/>
                      <a:pt x="4279" y="4042"/>
                    </a:cubicBezTo>
                    <a:cubicBezTo>
                      <a:pt x="5604" y="2751"/>
                      <a:pt x="7336" y="1868"/>
                      <a:pt x="9272" y="1528"/>
                    </a:cubicBezTo>
                    <a:cubicBezTo>
                      <a:pt x="8185" y="2615"/>
                      <a:pt x="7302" y="3940"/>
                      <a:pt x="6657" y="5434"/>
                    </a:cubicBezTo>
                    <a:close/>
                    <a:moveTo>
                      <a:pt x="7030" y="6317"/>
                    </a:moveTo>
                    <a:cubicBezTo>
                      <a:pt x="8117" y="6691"/>
                      <a:pt x="9272" y="6928"/>
                      <a:pt x="10460" y="6962"/>
                    </a:cubicBezTo>
                    <a:cubicBezTo>
                      <a:pt x="10460" y="10460"/>
                      <a:pt x="10460" y="10460"/>
                      <a:pt x="10460" y="10460"/>
                    </a:cubicBezTo>
                    <a:cubicBezTo>
                      <a:pt x="6283" y="10460"/>
                      <a:pt x="6283" y="10460"/>
                      <a:pt x="6283" y="10460"/>
                    </a:cubicBezTo>
                    <a:cubicBezTo>
                      <a:pt x="6317" y="9000"/>
                      <a:pt x="6589" y="7608"/>
                      <a:pt x="7030" y="6317"/>
                    </a:cubicBezTo>
                    <a:close/>
                    <a:moveTo>
                      <a:pt x="10460" y="11140"/>
                    </a:moveTo>
                    <a:cubicBezTo>
                      <a:pt x="10460" y="15351"/>
                      <a:pt x="10460" y="15351"/>
                      <a:pt x="10460" y="15351"/>
                    </a:cubicBezTo>
                    <a:cubicBezTo>
                      <a:pt x="9340" y="15385"/>
                      <a:pt x="8287" y="15555"/>
                      <a:pt x="7302" y="15894"/>
                    </a:cubicBezTo>
                    <a:cubicBezTo>
                      <a:pt x="6691" y="14434"/>
                      <a:pt x="6317" y="12838"/>
                      <a:pt x="6283" y="11140"/>
                    </a:cubicBezTo>
                    <a:lnTo>
                      <a:pt x="10460" y="11140"/>
                    </a:lnTo>
                    <a:close/>
                    <a:moveTo>
                      <a:pt x="9272" y="20072"/>
                    </a:moveTo>
                    <a:cubicBezTo>
                      <a:pt x="7540" y="19766"/>
                      <a:pt x="5977" y="19019"/>
                      <a:pt x="4687" y="17932"/>
                    </a:cubicBezTo>
                    <a:cubicBezTo>
                      <a:pt x="5366" y="17457"/>
                      <a:pt x="6113" y="17049"/>
                      <a:pt x="6928" y="16743"/>
                    </a:cubicBezTo>
                    <a:cubicBezTo>
                      <a:pt x="7540" y="18034"/>
                      <a:pt x="8321" y="19121"/>
                      <a:pt x="9272" y="20072"/>
                    </a:cubicBezTo>
                    <a:close/>
                    <a:moveTo>
                      <a:pt x="11140" y="20174"/>
                    </a:moveTo>
                    <a:cubicBezTo>
                      <a:pt x="11140" y="16030"/>
                      <a:pt x="11140" y="16030"/>
                      <a:pt x="11140" y="16030"/>
                    </a:cubicBezTo>
                    <a:cubicBezTo>
                      <a:pt x="12158" y="16064"/>
                      <a:pt x="13109" y="16234"/>
                      <a:pt x="14026" y="16506"/>
                    </a:cubicBezTo>
                    <a:cubicBezTo>
                      <a:pt x="13313" y="17966"/>
                      <a:pt x="12328" y="19223"/>
                      <a:pt x="11174" y="20174"/>
                    </a:cubicBezTo>
                    <a:cubicBezTo>
                      <a:pt x="11174" y="20174"/>
                      <a:pt x="11174" y="20174"/>
                      <a:pt x="11140" y="20174"/>
                    </a:cubicBezTo>
                    <a:close/>
                    <a:moveTo>
                      <a:pt x="14672" y="16743"/>
                    </a:moveTo>
                    <a:cubicBezTo>
                      <a:pt x="15487" y="17049"/>
                      <a:pt x="16234" y="17457"/>
                      <a:pt x="16913" y="17932"/>
                    </a:cubicBezTo>
                    <a:cubicBezTo>
                      <a:pt x="15623" y="19019"/>
                      <a:pt x="14060" y="19766"/>
                      <a:pt x="12328" y="20072"/>
                    </a:cubicBezTo>
                    <a:cubicBezTo>
                      <a:pt x="13279" y="19121"/>
                      <a:pt x="14060" y="18034"/>
                      <a:pt x="14672" y="16743"/>
                    </a:cubicBezTo>
                    <a:close/>
                    <a:moveTo>
                      <a:pt x="14298" y="15894"/>
                    </a:moveTo>
                    <a:cubicBezTo>
                      <a:pt x="13313" y="15555"/>
                      <a:pt x="12260" y="15385"/>
                      <a:pt x="11140" y="15351"/>
                    </a:cubicBezTo>
                    <a:cubicBezTo>
                      <a:pt x="11140" y="11140"/>
                      <a:pt x="11140" y="11140"/>
                      <a:pt x="11140" y="11140"/>
                    </a:cubicBezTo>
                    <a:cubicBezTo>
                      <a:pt x="15317" y="11140"/>
                      <a:pt x="15317" y="11140"/>
                      <a:pt x="15317" y="11140"/>
                    </a:cubicBezTo>
                    <a:cubicBezTo>
                      <a:pt x="15283" y="12838"/>
                      <a:pt x="14909" y="14434"/>
                      <a:pt x="14298" y="15894"/>
                    </a:cubicBezTo>
                    <a:close/>
                    <a:moveTo>
                      <a:pt x="11140" y="10460"/>
                    </a:moveTo>
                    <a:cubicBezTo>
                      <a:pt x="11140" y="6962"/>
                      <a:pt x="11140" y="6962"/>
                      <a:pt x="11140" y="6962"/>
                    </a:cubicBezTo>
                    <a:cubicBezTo>
                      <a:pt x="12328" y="6928"/>
                      <a:pt x="13483" y="6691"/>
                      <a:pt x="14570" y="6317"/>
                    </a:cubicBezTo>
                    <a:cubicBezTo>
                      <a:pt x="15011" y="7608"/>
                      <a:pt x="15283" y="9000"/>
                      <a:pt x="15317" y="10460"/>
                    </a:cubicBezTo>
                    <a:lnTo>
                      <a:pt x="11140" y="10460"/>
                    </a:lnTo>
                    <a:close/>
                    <a:moveTo>
                      <a:pt x="3770" y="4551"/>
                    </a:moveTo>
                    <a:cubicBezTo>
                      <a:pt x="4585" y="5162"/>
                      <a:pt x="5434" y="5706"/>
                      <a:pt x="6385" y="6079"/>
                    </a:cubicBezTo>
                    <a:cubicBezTo>
                      <a:pt x="5909" y="7438"/>
                      <a:pt x="5638" y="8898"/>
                      <a:pt x="5604" y="10460"/>
                    </a:cubicBezTo>
                    <a:cubicBezTo>
                      <a:pt x="1426" y="10460"/>
                      <a:pt x="1426" y="10460"/>
                      <a:pt x="1426" y="10460"/>
                    </a:cubicBezTo>
                    <a:cubicBezTo>
                      <a:pt x="1494" y="8185"/>
                      <a:pt x="2377" y="6147"/>
                      <a:pt x="3770" y="4551"/>
                    </a:cubicBezTo>
                    <a:close/>
                    <a:moveTo>
                      <a:pt x="1426" y="11140"/>
                    </a:moveTo>
                    <a:cubicBezTo>
                      <a:pt x="5604" y="11140"/>
                      <a:pt x="5604" y="11140"/>
                      <a:pt x="5604" y="11140"/>
                    </a:cubicBezTo>
                    <a:cubicBezTo>
                      <a:pt x="5638" y="12940"/>
                      <a:pt x="6011" y="14604"/>
                      <a:pt x="6623" y="16132"/>
                    </a:cubicBezTo>
                    <a:cubicBezTo>
                      <a:pt x="5740" y="16472"/>
                      <a:pt x="4925" y="16913"/>
                      <a:pt x="4177" y="17457"/>
                    </a:cubicBezTo>
                    <a:cubicBezTo>
                      <a:pt x="2547" y="15826"/>
                      <a:pt x="1494" y="13619"/>
                      <a:pt x="1426" y="11140"/>
                    </a:cubicBezTo>
                    <a:close/>
                    <a:moveTo>
                      <a:pt x="17423" y="17457"/>
                    </a:moveTo>
                    <a:cubicBezTo>
                      <a:pt x="16675" y="16913"/>
                      <a:pt x="15860" y="16472"/>
                      <a:pt x="14977" y="16132"/>
                    </a:cubicBezTo>
                    <a:cubicBezTo>
                      <a:pt x="15589" y="14604"/>
                      <a:pt x="15962" y="12940"/>
                      <a:pt x="15996" y="11140"/>
                    </a:cubicBezTo>
                    <a:cubicBezTo>
                      <a:pt x="20174" y="11140"/>
                      <a:pt x="20174" y="11140"/>
                      <a:pt x="20174" y="11140"/>
                    </a:cubicBezTo>
                    <a:cubicBezTo>
                      <a:pt x="20106" y="13619"/>
                      <a:pt x="19053" y="15826"/>
                      <a:pt x="17423" y="17457"/>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grpSp>
        <p:sp>
          <p:nvSpPr>
            <p:cNvPr id="190" name="圆角矩形 1"/>
            <p:cNvSpPr/>
            <p:nvPr/>
          </p:nvSpPr>
          <p:spPr>
            <a:xfrm>
              <a:off x="-2" y="390502"/>
              <a:ext cx="8927825" cy="3907652"/>
            </a:xfrm>
            <a:prstGeom prst="roundRect">
              <a:avLst>
                <a:gd name="adj" fmla="val 878"/>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sp>
        <p:nvSpPr>
          <p:cNvPr id="192" name="标题文本"/>
          <p:cNvSpPr txBox="1"/>
          <p:nvPr>
            <p:ph type="title"/>
          </p:nvPr>
        </p:nvSpPr>
        <p:spPr>
          <a:xfrm>
            <a:off x="479423" y="611490"/>
            <a:ext cx="6786465" cy="590931"/>
          </a:xfrm>
          <a:prstGeom prst="rect">
            <a:avLst/>
          </a:prstGeom>
        </p:spPr>
        <p:txBody>
          <a:bodyPr anchor="t"/>
          <a:lstStyle>
            <a:lvl1pPr>
              <a:defRPr spc="400" sz="3600">
                <a:solidFill>
                  <a:srgbClr val="F2F2F2"/>
                </a:solidFill>
                <a:latin typeface="微软雅黑"/>
                <a:ea typeface="微软雅黑"/>
                <a:cs typeface="微软雅黑"/>
                <a:sym typeface="微软雅黑"/>
              </a:defRPr>
            </a:lvl1pPr>
          </a:lstStyle>
          <a:p>
            <a:pPr/>
            <a:r>
              <a:t>标题文本</a:t>
            </a:r>
          </a:p>
        </p:txBody>
      </p:sp>
      <p:sp>
        <p:nvSpPr>
          <p:cNvPr id="193" name="Rectangle 5"/>
          <p:cNvSpPr/>
          <p:nvPr/>
        </p:nvSpPr>
        <p:spPr>
          <a:xfrm>
            <a:off x="595209" y="1661928"/>
            <a:ext cx="3096007" cy="18005"/>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defRPr>
            </a:pPr>
          </a:p>
        </p:txBody>
      </p:sp>
      <p:sp>
        <p:nvSpPr>
          <p:cNvPr id="194" name="正文级别 1…"/>
          <p:cNvSpPr txBox="1"/>
          <p:nvPr>
            <p:ph type="body" sz="quarter" idx="1"/>
          </p:nvPr>
        </p:nvSpPr>
        <p:spPr>
          <a:xfrm>
            <a:off x="479423" y="2133600"/>
            <a:ext cx="1974410" cy="769442"/>
          </a:xfrm>
          <a:prstGeom prst="rect">
            <a:avLst/>
          </a:prstGeom>
        </p:spPr>
        <p:txBody>
          <a:bodyPr>
            <a:normAutofit fontScale="100000" lnSpcReduction="0"/>
          </a:bodyPr>
          <a:lstStyle>
            <a:lvl1pPr marL="0" indent="0">
              <a:lnSpc>
                <a:spcPct val="110000"/>
              </a:lnSpc>
              <a:buSzTx/>
              <a:buFontTx/>
              <a:buNone/>
              <a:defRPr spc="200" sz="2000">
                <a:solidFill>
                  <a:srgbClr val="F2F2F2"/>
                </a:solidFill>
                <a:latin typeface="+mj-lt"/>
                <a:ea typeface="+mj-ea"/>
                <a:cs typeface="+mj-cs"/>
                <a:sym typeface="Helvetica"/>
              </a:defRPr>
            </a:lvl1pPr>
            <a:lvl2pPr marL="647700" indent="-190500">
              <a:lnSpc>
                <a:spcPct val="110000"/>
              </a:lnSpc>
              <a:buFontTx/>
              <a:defRPr spc="200" sz="2000">
                <a:solidFill>
                  <a:srgbClr val="F2F2F2"/>
                </a:solidFill>
                <a:latin typeface="+mj-lt"/>
                <a:ea typeface="+mj-ea"/>
                <a:cs typeface="+mj-cs"/>
                <a:sym typeface="Helvetica"/>
              </a:defRPr>
            </a:lvl2pPr>
            <a:lvl3pPr marL="1143000" indent="-228600">
              <a:lnSpc>
                <a:spcPct val="110000"/>
              </a:lnSpc>
              <a:buFontTx/>
              <a:defRPr spc="200" sz="2000">
                <a:solidFill>
                  <a:srgbClr val="F2F2F2"/>
                </a:solidFill>
                <a:latin typeface="+mj-lt"/>
                <a:ea typeface="+mj-ea"/>
                <a:cs typeface="+mj-cs"/>
                <a:sym typeface="Helvetica"/>
              </a:defRPr>
            </a:lvl3pPr>
            <a:lvl4pPr marL="1625600" indent="-254000">
              <a:lnSpc>
                <a:spcPct val="110000"/>
              </a:lnSpc>
              <a:buFontTx/>
              <a:defRPr spc="200" sz="2000">
                <a:solidFill>
                  <a:srgbClr val="F2F2F2"/>
                </a:solidFill>
                <a:latin typeface="+mj-lt"/>
                <a:ea typeface="+mj-ea"/>
                <a:cs typeface="+mj-cs"/>
                <a:sym typeface="Helvetica"/>
              </a:defRPr>
            </a:lvl4pPr>
            <a:lvl5pPr marL="2082800" indent="-254000">
              <a:lnSpc>
                <a:spcPct val="110000"/>
              </a:lnSpc>
              <a:buFontTx/>
              <a:defRPr spc="200" sz="2000">
                <a:solidFill>
                  <a:srgbClr val="F2F2F2"/>
                </a:solidFill>
                <a:latin typeface="+mj-lt"/>
                <a:ea typeface="+mj-ea"/>
                <a:cs typeface="+mj-cs"/>
                <a:sym typeface="Helvetica"/>
              </a:defRPr>
            </a:lvl5pPr>
          </a:lstStyle>
          <a:p>
            <a:pPr/>
            <a:r>
              <a:t>正文级别 1</a:t>
            </a:r>
          </a:p>
          <a:p>
            <a:pPr lvl="1"/>
            <a:r>
              <a:t>正文级别 2</a:t>
            </a:r>
          </a:p>
          <a:p>
            <a:pPr lvl="2"/>
            <a:r>
              <a:t>正文级别 3</a:t>
            </a:r>
          </a:p>
          <a:p>
            <a:pPr lvl="3"/>
            <a:r>
              <a:t>正文级别 4</a:t>
            </a:r>
          </a:p>
          <a:p>
            <a:pPr lvl="4"/>
            <a:r>
              <a:t>正文级别 5</a:t>
            </a:r>
          </a:p>
        </p:txBody>
      </p:sp>
      <p:pic>
        <p:nvPicPr>
          <p:cNvPr id="195" name="图片 38" descr="图片 38"/>
          <p:cNvPicPr>
            <a:picLocks noChangeAspect="1"/>
          </p:cNvPicPr>
          <p:nvPr/>
        </p:nvPicPr>
        <p:blipFill>
          <a:blip r:embed="rId2">
            <a:extLst/>
          </a:blip>
          <a:stretch>
            <a:fillRect/>
          </a:stretch>
        </p:blipFill>
        <p:spPr>
          <a:xfrm>
            <a:off x="10027876" y="230039"/>
            <a:ext cx="1828804" cy="762902"/>
          </a:xfrm>
          <a:prstGeom prst="rect">
            <a:avLst/>
          </a:prstGeom>
          <a:ln w="12700">
            <a:miter lim="400000"/>
          </a:ln>
        </p:spPr>
      </p:pic>
      <p:sp>
        <p:nvSpPr>
          <p:cNvPr id="19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with code frame short">
    <p:spTree>
      <p:nvGrpSpPr>
        <p:cNvPr id="1" name=""/>
        <p:cNvGrpSpPr/>
        <p:nvPr/>
      </p:nvGrpSpPr>
      <p:grpSpPr>
        <a:xfrm>
          <a:off x="0" y="0"/>
          <a:ext cx="0" cy="0"/>
          <a:chOff x="0" y="0"/>
          <a:chExt cx="0" cy="0"/>
        </a:xfrm>
      </p:grpSpPr>
      <p:grpSp>
        <p:nvGrpSpPr>
          <p:cNvPr id="225" name="组合 9"/>
          <p:cNvGrpSpPr/>
          <p:nvPr/>
        </p:nvGrpSpPr>
        <p:grpSpPr>
          <a:xfrm>
            <a:off x="6389213" y="1661920"/>
            <a:ext cx="5323373" cy="4671821"/>
            <a:chOff x="-1" y="-3"/>
            <a:chExt cx="5323371" cy="4671820"/>
          </a:xfrm>
        </p:grpSpPr>
        <p:grpSp>
          <p:nvGrpSpPr>
            <p:cNvPr id="223" name="Group 20"/>
            <p:cNvGrpSpPr/>
            <p:nvPr/>
          </p:nvGrpSpPr>
          <p:grpSpPr>
            <a:xfrm>
              <a:off x="-2" y="-4"/>
              <a:ext cx="5323373" cy="4671822"/>
              <a:chOff x="-1" y="-2"/>
              <a:chExt cx="5323371" cy="4671820"/>
            </a:xfrm>
          </p:grpSpPr>
          <p:grpSp>
            <p:nvGrpSpPr>
              <p:cNvPr id="220" name="Group 21"/>
              <p:cNvGrpSpPr/>
              <p:nvPr/>
            </p:nvGrpSpPr>
            <p:grpSpPr>
              <a:xfrm>
                <a:off x="-2" y="-3"/>
                <a:ext cx="5323373" cy="4671822"/>
                <a:chOff x="0" y="-1"/>
                <a:chExt cx="5323371" cy="4671820"/>
              </a:xfrm>
            </p:grpSpPr>
            <p:sp>
              <p:nvSpPr>
                <p:cNvPr id="203" name="AutoShape 1"/>
                <p:cNvSpPr/>
                <p:nvPr/>
              </p:nvSpPr>
              <p:spPr>
                <a:xfrm>
                  <a:off x="0" y="-2"/>
                  <a:ext cx="5323373" cy="4671822"/>
                </a:xfrm>
                <a:prstGeom prst="roundRect">
                  <a:avLst>
                    <a:gd name="adj" fmla="val 1292"/>
                  </a:avLst>
                </a:prstGeom>
                <a:solidFill>
                  <a:srgbClr val="7C7C7C"/>
                </a:solidFill>
                <a:ln w="12700" cap="flat">
                  <a:noFill/>
                  <a:miter lim="400000"/>
                </a:ln>
                <a:effectLst>
                  <a:outerShdw sx="100000" sy="100000" kx="0" ky="0" algn="b" rotWithShape="0" blurRad="254000" dist="114298" dir="5340024">
                    <a:srgbClr val="E7E6E6">
                      <a:alpha val="39000"/>
                    </a:srgbClr>
                  </a:outerShdw>
                </a:effectLst>
              </p:spPr>
              <p:txBody>
                <a:bodyPr wrap="square" lIns="45718" tIns="45718" rIns="45718" bIns="45718" numCol="1" anchor="t">
                  <a:noAutofit/>
                </a:bodyPr>
                <a:lstStyle/>
                <a:p>
                  <a:pPr/>
                </a:p>
              </p:txBody>
            </p:sp>
            <p:sp>
              <p:nvSpPr>
                <p:cNvPr id="204" name="Oval 4"/>
                <p:cNvSpPr/>
                <p:nvPr/>
              </p:nvSpPr>
              <p:spPr>
                <a:xfrm>
                  <a:off x="94287" y="125981"/>
                  <a:ext cx="100809" cy="99745"/>
                </a:xfrm>
                <a:prstGeom prst="ellipse">
                  <a:avLst/>
                </a:prstGeom>
                <a:solidFill>
                  <a:schemeClr val="accent2"/>
                </a:solidFill>
                <a:ln w="12700" cap="flat">
                  <a:noFill/>
                  <a:miter lim="400000"/>
                </a:ln>
                <a:effectLst/>
              </p:spPr>
              <p:txBody>
                <a:bodyPr wrap="square" lIns="45718" tIns="45718" rIns="45718" bIns="45718" numCol="1" anchor="t">
                  <a:noAutofit/>
                </a:bodyPr>
                <a:lstStyle/>
                <a:p>
                  <a:pPr/>
                </a:p>
              </p:txBody>
            </p:sp>
            <p:sp>
              <p:nvSpPr>
                <p:cNvPr id="205" name="Oval 5"/>
                <p:cNvSpPr/>
                <p:nvPr/>
              </p:nvSpPr>
              <p:spPr>
                <a:xfrm>
                  <a:off x="227372" y="125981"/>
                  <a:ext cx="100809" cy="99745"/>
                </a:xfrm>
                <a:prstGeom prst="ellipse">
                  <a:avLst/>
                </a:prstGeom>
                <a:solidFill>
                  <a:schemeClr val="accent3"/>
                </a:solidFill>
                <a:ln w="12700" cap="flat">
                  <a:noFill/>
                  <a:miter lim="400000"/>
                </a:ln>
                <a:effectLst/>
              </p:spPr>
              <p:txBody>
                <a:bodyPr wrap="square" lIns="45718" tIns="45718" rIns="45718" bIns="45718" numCol="1" anchor="t">
                  <a:noAutofit/>
                </a:bodyPr>
                <a:lstStyle/>
                <a:p>
                  <a:pPr/>
                </a:p>
              </p:txBody>
            </p:sp>
            <p:sp>
              <p:nvSpPr>
                <p:cNvPr id="206" name="Oval 6"/>
                <p:cNvSpPr/>
                <p:nvPr/>
              </p:nvSpPr>
              <p:spPr>
                <a:xfrm>
                  <a:off x="360455" y="125981"/>
                  <a:ext cx="100809" cy="99745"/>
                </a:xfrm>
                <a:prstGeom prst="ellipse">
                  <a:avLst/>
                </a:prstGeom>
                <a:solidFill>
                  <a:schemeClr val="accent4"/>
                </a:solidFill>
                <a:ln w="12700" cap="flat">
                  <a:noFill/>
                  <a:miter lim="400000"/>
                </a:ln>
                <a:effectLst/>
              </p:spPr>
              <p:txBody>
                <a:bodyPr wrap="square" lIns="45718" tIns="45718" rIns="45718" bIns="45718" numCol="1" anchor="t">
                  <a:noAutofit/>
                </a:bodyPr>
                <a:lstStyle/>
                <a:p>
                  <a:pPr/>
                </a:p>
              </p:txBody>
            </p:sp>
            <p:sp>
              <p:nvSpPr>
                <p:cNvPr id="207" name="Rectangle 11"/>
                <p:cNvSpPr/>
                <p:nvPr/>
              </p:nvSpPr>
              <p:spPr>
                <a:xfrm>
                  <a:off x="931097" y="409438"/>
                  <a:ext cx="3999404" cy="209973"/>
                </a:xfrm>
                <a:prstGeom prst="rect">
                  <a:avLst/>
                </a:prstGeom>
                <a:solidFill>
                  <a:srgbClr val="FFFFFF"/>
                </a:solidFill>
                <a:ln w="25400" cap="flat">
                  <a:solidFill>
                    <a:srgbClr val="B3B3B3"/>
                  </a:solidFill>
                  <a:prstDash val="solid"/>
                  <a:miter lim="800000"/>
                </a:ln>
                <a:effectLst/>
              </p:spPr>
              <p:txBody>
                <a:bodyPr wrap="square" lIns="45718" tIns="45718" rIns="45718" bIns="45718" numCol="1" anchor="t">
                  <a:noAutofit/>
                </a:bodyPr>
                <a:lstStyle/>
                <a:p>
                  <a:pPr/>
                </a:p>
              </p:txBody>
            </p:sp>
            <p:grpSp>
              <p:nvGrpSpPr>
                <p:cNvPr id="217" name="Group 32"/>
                <p:cNvGrpSpPr/>
                <p:nvPr/>
              </p:nvGrpSpPr>
              <p:grpSpPr>
                <a:xfrm>
                  <a:off x="5074467" y="89233"/>
                  <a:ext cx="121728" cy="162551"/>
                  <a:chOff x="-1" y="0"/>
                  <a:chExt cx="121727" cy="162550"/>
                </a:xfrm>
              </p:grpSpPr>
              <p:sp>
                <p:nvSpPr>
                  <p:cNvPr id="208" name="Freeform 13"/>
                  <p:cNvSpPr/>
                  <p:nvPr/>
                </p:nvSpPr>
                <p:spPr>
                  <a:xfrm>
                    <a:off x="-2" y="-1"/>
                    <a:ext cx="30520" cy="405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8"/>
                          <a:pt x="0" y="2700"/>
                        </a:cubicBezTo>
                        <a:cubicBezTo>
                          <a:pt x="0" y="18900"/>
                          <a:pt x="0" y="18900"/>
                          <a:pt x="0" y="18900"/>
                        </a:cubicBezTo>
                        <a:cubicBezTo>
                          <a:pt x="0" y="20475"/>
                          <a:pt x="1231" y="21600"/>
                          <a:pt x="2686" y="21600"/>
                        </a:cubicBezTo>
                        <a:cubicBezTo>
                          <a:pt x="18802" y="21600"/>
                          <a:pt x="18802" y="21600"/>
                          <a:pt x="18802" y="21600"/>
                        </a:cubicBezTo>
                        <a:cubicBezTo>
                          <a:pt x="20369" y="21600"/>
                          <a:pt x="21600" y="20475"/>
                          <a:pt x="21600" y="18900"/>
                        </a:cubicBezTo>
                        <a:cubicBezTo>
                          <a:pt x="21600" y="2700"/>
                          <a:pt x="21600" y="2700"/>
                          <a:pt x="21600" y="2700"/>
                        </a:cubicBezTo>
                        <a:cubicBezTo>
                          <a:pt x="21600" y="1238"/>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09" name="Freeform 14"/>
                  <p:cNvSpPr/>
                  <p:nvPr/>
                </p:nvSpPr>
                <p:spPr>
                  <a:xfrm>
                    <a:off x="-2" y="60976"/>
                    <a:ext cx="30520" cy="405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8"/>
                          <a:pt x="0" y="2700"/>
                        </a:cubicBezTo>
                        <a:cubicBezTo>
                          <a:pt x="0" y="18900"/>
                          <a:pt x="0" y="18900"/>
                          <a:pt x="0" y="18900"/>
                        </a:cubicBezTo>
                        <a:cubicBezTo>
                          <a:pt x="0" y="20362"/>
                          <a:pt x="1231" y="21600"/>
                          <a:pt x="2686" y="21600"/>
                        </a:cubicBezTo>
                        <a:cubicBezTo>
                          <a:pt x="18802" y="21600"/>
                          <a:pt x="18802" y="21600"/>
                          <a:pt x="18802" y="21600"/>
                        </a:cubicBezTo>
                        <a:cubicBezTo>
                          <a:pt x="20369" y="21600"/>
                          <a:pt x="21600" y="20362"/>
                          <a:pt x="21600" y="18900"/>
                        </a:cubicBezTo>
                        <a:cubicBezTo>
                          <a:pt x="21600" y="2700"/>
                          <a:pt x="21600" y="2700"/>
                          <a:pt x="21600" y="2700"/>
                        </a:cubicBezTo>
                        <a:cubicBezTo>
                          <a:pt x="21600" y="1238"/>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10" name="Freeform 15"/>
                  <p:cNvSpPr/>
                  <p:nvPr/>
                </p:nvSpPr>
                <p:spPr>
                  <a:xfrm>
                    <a:off x="-2" y="121773"/>
                    <a:ext cx="30520" cy="40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1"/>
                          <a:pt x="0" y="2798"/>
                        </a:cubicBezTo>
                        <a:cubicBezTo>
                          <a:pt x="0" y="18914"/>
                          <a:pt x="0" y="18914"/>
                          <a:pt x="0" y="18914"/>
                        </a:cubicBezTo>
                        <a:cubicBezTo>
                          <a:pt x="0" y="20369"/>
                          <a:pt x="1231" y="21600"/>
                          <a:pt x="2686" y="21600"/>
                        </a:cubicBezTo>
                        <a:cubicBezTo>
                          <a:pt x="18802" y="21600"/>
                          <a:pt x="18802" y="21600"/>
                          <a:pt x="18802" y="21600"/>
                        </a:cubicBezTo>
                        <a:cubicBezTo>
                          <a:pt x="20369" y="21600"/>
                          <a:pt x="21600" y="20369"/>
                          <a:pt x="21600" y="18914"/>
                        </a:cubicBezTo>
                        <a:cubicBezTo>
                          <a:pt x="21600" y="2798"/>
                          <a:pt x="21600" y="2798"/>
                          <a:pt x="21600" y="2798"/>
                        </a:cubicBezTo>
                        <a:cubicBezTo>
                          <a:pt x="21600" y="1231"/>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11" name="Freeform 16"/>
                  <p:cNvSpPr/>
                  <p:nvPr/>
                </p:nvSpPr>
                <p:spPr>
                  <a:xfrm>
                    <a:off x="45702" y="-1"/>
                    <a:ext cx="30319" cy="405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8" y="0"/>
                          <a:pt x="0" y="1238"/>
                          <a:pt x="0" y="2700"/>
                        </a:cubicBezTo>
                        <a:cubicBezTo>
                          <a:pt x="0" y="18900"/>
                          <a:pt x="0" y="18900"/>
                          <a:pt x="0" y="18900"/>
                        </a:cubicBezTo>
                        <a:cubicBezTo>
                          <a:pt x="0" y="20475"/>
                          <a:pt x="1238" y="21600"/>
                          <a:pt x="2700" y="21600"/>
                        </a:cubicBezTo>
                        <a:cubicBezTo>
                          <a:pt x="18900" y="21600"/>
                          <a:pt x="18900" y="21600"/>
                          <a:pt x="18900" y="21600"/>
                        </a:cubicBezTo>
                        <a:cubicBezTo>
                          <a:pt x="20362" y="21600"/>
                          <a:pt x="21600" y="20475"/>
                          <a:pt x="21600" y="18900"/>
                        </a:cubicBezTo>
                        <a:cubicBezTo>
                          <a:pt x="21600" y="2700"/>
                          <a:pt x="21600" y="2700"/>
                          <a:pt x="21600" y="2700"/>
                        </a:cubicBezTo>
                        <a:cubicBezTo>
                          <a:pt x="21600" y="1238"/>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12" name="Freeform 17"/>
                  <p:cNvSpPr/>
                  <p:nvPr/>
                </p:nvSpPr>
                <p:spPr>
                  <a:xfrm>
                    <a:off x="45702" y="60976"/>
                    <a:ext cx="30319" cy="405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8" y="0"/>
                          <a:pt x="0" y="1238"/>
                          <a:pt x="0" y="2700"/>
                        </a:cubicBezTo>
                        <a:cubicBezTo>
                          <a:pt x="0" y="18900"/>
                          <a:pt x="0" y="18900"/>
                          <a:pt x="0" y="18900"/>
                        </a:cubicBezTo>
                        <a:cubicBezTo>
                          <a:pt x="0" y="20362"/>
                          <a:pt x="1238" y="21600"/>
                          <a:pt x="2700" y="21600"/>
                        </a:cubicBezTo>
                        <a:cubicBezTo>
                          <a:pt x="18900" y="21600"/>
                          <a:pt x="18900" y="21600"/>
                          <a:pt x="18900" y="21600"/>
                        </a:cubicBezTo>
                        <a:cubicBezTo>
                          <a:pt x="20362" y="21600"/>
                          <a:pt x="21600" y="20362"/>
                          <a:pt x="21600" y="18900"/>
                        </a:cubicBezTo>
                        <a:cubicBezTo>
                          <a:pt x="21600" y="2700"/>
                          <a:pt x="21600" y="2700"/>
                          <a:pt x="21600" y="2700"/>
                        </a:cubicBezTo>
                        <a:cubicBezTo>
                          <a:pt x="21600" y="1238"/>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13" name="Freeform 18"/>
                  <p:cNvSpPr/>
                  <p:nvPr/>
                </p:nvSpPr>
                <p:spPr>
                  <a:xfrm>
                    <a:off x="45702" y="121773"/>
                    <a:ext cx="30319" cy="40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8" y="0"/>
                          <a:pt x="0" y="1231"/>
                          <a:pt x="0" y="2798"/>
                        </a:cubicBezTo>
                        <a:cubicBezTo>
                          <a:pt x="0" y="18914"/>
                          <a:pt x="0" y="18914"/>
                          <a:pt x="0" y="18914"/>
                        </a:cubicBezTo>
                        <a:cubicBezTo>
                          <a:pt x="0" y="20369"/>
                          <a:pt x="1238" y="21600"/>
                          <a:pt x="2700" y="21600"/>
                        </a:cubicBezTo>
                        <a:cubicBezTo>
                          <a:pt x="18900" y="21600"/>
                          <a:pt x="18900" y="21600"/>
                          <a:pt x="18900" y="21600"/>
                        </a:cubicBezTo>
                        <a:cubicBezTo>
                          <a:pt x="20362" y="21600"/>
                          <a:pt x="21600" y="20369"/>
                          <a:pt x="21600" y="18914"/>
                        </a:cubicBezTo>
                        <a:cubicBezTo>
                          <a:pt x="21600" y="2798"/>
                          <a:pt x="21600" y="2798"/>
                          <a:pt x="21600" y="2798"/>
                        </a:cubicBezTo>
                        <a:cubicBezTo>
                          <a:pt x="21600" y="1231"/>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14" name="Freeform 19"/>
                  <p:cNvSpPr/>
                  <p:nvPr/>
                </p:nvSpPr>
                <p:spPr>
                  <a:xfrm>
                    <a:off x="91339" y="-1"/>
                    <a:ext cx="30388" cy="405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8"/>
                          <a:pt x="0" y="2700"/>
                        </a:cubicBezTo>
                        <a:cubicBezTo>
                          <a:pt x="0" y="18900"/>
                          <a:pt x="0" y="18900"/>
                          <a:pt x="0" y="18900"/>
                        </a:cubicBezTo>
                        <a:cubicBezTo>
                          <a:pt x="0" y="20475"/>
                          <a:pt x="1125" y="21600"/>
                          <a:pt x="2700" y="21600"/>
                        </a:cubicBezTo>
                        <a:cubicBezTo>
                          <a:pt x="18900" y="21600"/>
                          <a:pt x="18900" y="21600"/>
                          <a:pt x="18900" y="21600"/>
                        </a:cubicBezTo>
                        <a:cubicBezTo>
                          <a:pt x="20362" y="21600"/>
                          <a:pt x="21600" y="20475"/>
                          <a:pt x="21600" y="18900"/>
                        </a:cubicBezTo>
                        <a:cubicBezTo>
                          <a:pt x="21600" y="2700"/>
                          <a:pt x="21600" y="2700"/>
                          <a:pt x="21600" y="2700"/>
                        </a:cubicBezTo>
                        <a:cubicBezTo>
                          <a:pt x="21600" y="1238"/>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15" name="Freeform 20"/>
                  <p:cNvSpPr/>
                  <p:nvPr/>
                </p:nvSpPr>
                <p:spPr>
                  <a:xfrm>
                    <a:off x="91339" y="60976"/>
                    <a:ext cx="30388" cy="405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8"/>
                          <a:pt x="0" y="2700"/>
                        </a:cubicBezTo>
                        <a:cubicBezTo>
                          <a:pt x="0" y="18900"/>
                          <a:pt x="0" y="18900"/>
                          <a:pt x="0" y="18900"/>
                        </a:cubicBezTo>
                        <a:cubicBezTo>
                          <a:pt x="0" y="20362"/>
                          <a:pt x="1125" y="21600"/>
                          <a:pt x="2700" y="21600"/>
                        </a:cubicBezTo>
                        <a:cubicBezTo>
                          <a:pt x="18900" y="21600"/>
                          <a:pt x="18900" y="21600"/>
                          <a:pt x="18900" y="21600"/>
                        </a:cubicBezTo>
                        <a:cubicBezTo>
                          <a:pt x="20362" y="21600"/>
                          <a:pt x="21600" y="20362"/>
                          <a:pt x="21600" y="18900"/>
                        </a:cubicBezTo>
                        <a:cubicBezTo>
                          <a:pt x="21600" y="2700"/>
                          <a:pt x="21600" y="2700"/>
                          <a:pt x="21600" y="2700"/>
                        </a:cubicBezTo>
                        <a:cubicBezTo>
                          <a:pt x="21600" y="1238"/>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16" name="Freeform 21"/>
                  <p:cNvSpPr/>
                  <p:nvPr/>
                </p:nvSpPr>
                <p:spPr>
                  <a:xfrm>
                    <a:off x="91339" y="121773"/>
                    <a:ext cx="30388" cy="40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1"/>
                          <a:pt x="0" y="2798"/>
                        </a:cubicBezTo>
                        <a:cubicBezTo>
                          <a:pt x="0" y="18914"/>
                          <a:pt x="0" y="18914"/>
                          <a:pt x="0" y="18914"/>
                        </a:cubicBezTo>
                        <a:cubicBezTo>
                          <a:pt x="0" y="20369"/>
                          <a:pt x="1125" y="21600"/>
                          <a:pt x="2700" y="21600"/>
                        </a:cubicBezTo>
                        <a:cubicBezTo>
                          <a:pt x="18900" y="21600"/>
                          <a:pt x="18900" y="21600"/>
                          <a:pt x="18900" y="21600"/>
                        </a:cubicBezTo>
                        <a:cubicBezTo>
                          <a:pt x="20362" y="21600"/>
                          <a:pt x="21600" y="20369"/>
                          <a:pt x="21600" y="18914"/>
                        </a:cubicBezTo>
                        <a:cubicBezTo>
                          <a:pt x="21600" y="2798"/>
                          <a:pt x="21600" y="2798"/>
                          <a:pt x="21600" y="2798"/>
                        </a:cubicBezTo>
                        <a:cubicBezTo>
                          <a:pt x="21600" y="1231"/>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grpSp>
            <p:sp>
              <p:nvSpPr>
                <p:cNvPr id="218" name="Freeform 25"/>
                <p:cNvSpPr/>
                <p:nvPr/>
              </p:nvSpPr>
              <p:spPr>
                <a:xfrm rot="5400000">
                  <a:off x="5057249" y="458590"/>
                  <a:ext cx="153805" cy="100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50" y="0"/>
                      </a:moveTo>
                      <a:cubicBezTo>
                        <a:pt x="7401" y="0"/>
                        <a:pt x="3471" y="4022"/>
                        <a:pt x="2796" y="9257"/>
                      </a:cubicBezTo>
                      <a:cubicBezTo>
                        <a:pt x="0" y="9257"/>
                        <a:pt x="0" y="9257"/>
                        <a:pt x="0" y="9257"/>
                      </a:cubicBezTo>
                      <a:cubicBezTo>
                        <a:pt x="4050" y="15429"/>
                        <a:pt x="4050" y="15429"/>
                        <a:pt x="4050" y="15429"/>
                      </a:cubicBezTo>
                      <a:cubicBezTo>
                        <a:pt x="8100" y="9257"/>
                        <a:pt x="8100" y="9257"/>
                        <a:pt x="8100" y="9257"/>
                      </a:cubicBezTo>
                      <a:cubicBezTo>
                        <a:pt x="5545" y="9257"/>
                        <a:pt x="5545" y="9257"/>
                        <a:pt x="5545" y="9257"/>
                      </a:cubicBezTo>
                      <a:cubicBezTo>
                        <a:pt x="6171" y="5731"/>
                        <a:pt x="8896" y="3086"/>
                        <a:pt x="12150" y="3086"/>
                      </a:cubicBezTo>
                      <a:cubicBezTo>
                        <a:pt x="15863" y="3086"/>
                        <a:pt x="18900" y="6557"/>
                        <a:pt x="18900" y="10800"/>
                      </a:cubicBezTo>
                      <a:cubicBezTo>
                        <a:pt x="18900" y="15043"/>
                        <a:pt x="15863" y="18514"/>
                        <a:pt x="12150" y="18514"/>
                      </a:cubicBezTo>
                      <a:cubicBezTo>
                        <a:pt x="12150" y="21600"/>
                        <a:pt x="12150" y="21600"/>
                        <a:pt x="12150" y="21600"/>
                      </a:cubicBezTo>
                      <a:cubicBezTo>
                        <a:pt x="17381" y="21600"/>
                        <a:pt x="21600" y="16779"/>
                        <a:pt x="21600" y="10800"/>
                      </a:cubicBezTo>
                      <a:cubicBezTo>
                        <a:pt x="21600" y="4821"/>
                        <a:pt x="17381" y="0"/>
                        <a:pt x="1215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19" name="Oval 6"/>
                <p:cNvSpPr/>
                <p:nvPr/>
              </p:nvSpPr>
              <p:spPr>
                <a:xfrm>
                  <a:off x="500028" y="125981"/>
                  <a:ext cx="100809" cy="99745"/>
                </a:xfrm>
                <a:prstGeom prst="ellipse">
                  <a:avLst/>
                </a:prstGeom>
                <a:solidFill>
                  <a:schemeClr val="accent5"/>
                </a:solidFill>
                <a:ln w="12700" cap="flat">
                  <a:noFill/>
                  <a:miter lim="400000"/>
                </a:ln>
                <a:effectLst/>
              </p:spPr>
              <p:txBody>
                <a:bodyPr wrap="square" lIns="45718" tIns="45718" rIns="45718" bIns="45718" numCol="1" anchor="t">
                  <a:noAutofit/>
                </a:bodyPr>
                <a:lstStyle/>
                <a:p>
                  <a:pPr/>
                </a:p>
              </p:txBody>
            </p:sp>
          </p:grpSp>
          <p:sp>
            <p:nvSpPr>
              <p:cNvPr id="221" name="TextBox 22"/>
              <p:cNvSpPr txBox="1"/>
              <p:nvPr/>
            </p:nvSpPr>
            <p:spPr>
              <a:xfrm>
                <a:off x="1046442" y="300380"/>
                <a:ext cx="1171346" cy="231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900">
                    <a:solidFill>
                      <a:srgbClr val="A6A6A6"/>
                    </a:solidFill>
                    <a:latin typeface="等线 Light"/>
                    <a:ea typeface="等线 Light"/>
                    <a:cs typeface="等线 Light"/>
                    <a:sym typeface="等线 Light"/>
                  </a:defRPr>
                </a:lvl1pPr>
              </a:lstStyle>
              <a:p>
                <a:pPr/>
                <a:r>
                  <a:t>www.inspirasign.com</a:t>
                </a:r>
              </a:p>
            </p:txBody>
          </p:sp>
          <p:sp>
            <p:nvSpPr>
              <p:cNvPr id="222" name="Freeform 29"/>
              <p:cNvSpPr/>
              <p:nvPr/>
            </p:nvSpPr>
            <p:spPr>
              <a:xfrm>
                <a:off x="981313" y="456506"/>
                <a:ext cx="90395" cy="120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20174" y="10460"/>
                    </a:moveTo>
                    <a:cubicBezTo>
                      <a:pt x="15996" y="10460"/>
                      <a:pt x="15996" y="10460"/>
                      <a:pt x="15996" y="10460"/>
                    </a:cubicBezTo>
                    <a:cubicBezTo>
                      <a:pt x="15962" y="8898"/>
                      <a:pt x="15691" y="7438"/>
                      <a:pt x="15215" y="6079"/>
                    </a:cubicBezTo>
                    <a:cubicBezTo>
                      <a:pt x="16166" y="5706"/>
                      <a:pt x="17015" y="5162"/>
                      <a:pt x="17830" y="4551"/>
                    </a:cubicBezTo>
                    <a:cubicBezTo>
                      <a:pt x="19223" y="6147"/>
                      <a:pt x="20106" y="8185"/>
                      <a:pt x="20174" y="10460"/>
                    </a:cubicBezTo>
                    <a:close/>
                    <a:moveTo>
                      <a:pt x="10426" y="20174"/>
                    </a:moveTo>
                    <a:cubicBezTo>
                      <a:pt x="9272" y="19223"/>
                      <a:pt x="8287" y="17966"/>
                      <a:pt x="7574" y="16506"/>
                    </a:cubicBezTo>
                    <a:cubicBezTo>
                      <a:pt x="8491" y="16234"/>
                      <a:pt x="9442" y="16064"/>
                      <a:pt x="10460" y="16030"/>
                    </a:cubicBezTo>
                    <a:cubicBezTo>
                      <a:pt x="10460" y="20174"/>
                      <a:pt x="10460" y="20174"/>
                      <a:pt x="10460" y="20174"/>
                    </a:cubicBezTo>
                    <a:cubicBezTo>
                      <a:pt x="10426" y="20174"/>
                      <a:pt x="10426" y="20174"/>
                      <a:pt x="10426" y="20174"/>
                    </a:cubicBezTo>
                    <a:close/>
                    <a:moveTo>
                      <a:pt x="11174" y="1426"/>
                    </a:moveTo>
                    <a:cubicBezTo>
                      <a:pt x="12498" y="2513"/>
                      <a:pt x="13585" y="3974"/>
                      <a:pt x="14298" y="5672"/>
                    </a:cubicBezTo>
                    <a:cubicBezTo>
                      <a:pt x="13313" y="6011"/>
                      <a:pt x="12260" y="6215"/>
                      <a:pt x="11140" y="6249"/>
                    </a:cubicBezTo>
                    <a:cubicBezTo>
                      <a:pt x="11140" y="1426"/>
                      <a:pt x="11140" y="1426"/>
                      <a:pt x="11140" y="1426"/>
                    </a:cubicBezTo>
                    <a:cubicBezTo>
                      <a:pt x="11174" y="1426"/>
                      <a:pt x="11174" y="1426"/>
                      <a:pt x="11174" y="1426"/>
                    </a:cubicBezTo>
                    <a:close/>
                    <a:moveTo>
                      <a:pt x="12328" y="1528"/>
                    </a:moveTo>
                    <a:cubicBezTo>
                      <a:pt x="14264" y="1868"/>
                      <a:pt x="15996" y="2751"/>
                      <a:pt x="17321" y="4042"/>
                    </a:cubicBezTo>
                    <a:cubicBezTo>
                      <a:pt x="16608" y="4619"/>
                      <a:pt x="15826" y="5094"/>
                      <a:pt x="14943" y="5434"/>
                    </a:cubicBezTo>
                    <a:cubicBezTo>
                      <a:pt x="14298" y="3940"/>
                      <a:pt x="13415" y="2615"/>
                      <a:pt x="12328" y="1528"/>
                    </a:cubicBezTo>
                    <a:close/>
                    <a:moveTo>
                      <a:pt x="10460" y="1426"/>
                    </a:moveTo>
                    <a:cubicBezTo>
                      <a:pt x="10460" y="6249"/>
                      <a:pt x="10460" y="6249"/>
                      <a:pt x="10460" y="6249"/>
                    </a:cubicBezTo>
                    <a:cubicBezTo>
                      <a:pt x="9340" y="6215"/>
                      <a:pt x="8287" y="6011"/>
                      <a:pt x="7302" y="5672"/>
                    </a:cubicBezTo>
                    <a:cubicBezTo>
                      <a:pt x="8015" y="3974"/>
                      <a:pt x="9102" y="2513"/>
                      <a:pt x="10426" y="1426"/>
                    </a:cubicBezTo>
                    <a:cubicBezTo>
                      <a:pt x="10426" y="1426"/>
                      <a:pt x="10426" y="1426"/>
                      <a:pt x="10460" y="1426"/>
                    </a:cubicBezTo>
                    <a:close/>
                    <a:moveTo>
                      <a:pt x="6657" y="5434"/>
                    </a:moveTo>
                    <a:cubicBezTo>
                      <a:pt x="5808" y="5094"/>
                      <a:pt x="4992" y="4619"/>
                      <a:pt x="4279" y="4042"/>
                    </a:cubicBezTo>
                    <a:cubicBezTo>
                      <a:pt x="5604" y="2751"/>
                      <a:pt x="7336" y="1868"/>
                      <a:pt x="9272" y="1528"/>
                    </a:cubicBezTo>
                    <a:cubicBezTo>
                      <a:pt x="8185" y="2615"/>
                      <a:pt x="7302" y="3940"/>
                      <a:pt x="6657" y="5434"/>
                    </a:cubicBezTo>
                    <a:close/>
                    <a:moveTo>
                      <a:pt x="7030" y="6317"/>
                    </a:moveTo>
                    <a:cubicBezTo>
                      <a:pt x="8117" y="6691"/>
                      <a:pt x="9272" y="6928"/>
                      <a:pt x="10460" y="6962"/>
                    </a:cubicBezTo>
                    <a:cubicBezTo>
                      <a:pt x="10460" y="10460"/>
                      <a:pt x="10460" y="10460"/>
                      <a:pt x="10460" y="10460"/>
                    </a:cubicBezTo>
                    <a:cubicBezTo>
                      <a:pt x="6283" y="10460"/>
                      <a:pt x="6283" y="10460"/>
                      <a:pt x="6283" y="10460"/>
                    </a:cubicBezTo>
                    <a:cubicBezTo>
                      <a:pt x="6317" y="9000"/>
                      <a:pt x="6589" y="7608"/>
                      <a:pt x="7030" y="6317"/>
                    </a:cubicBezTo>
                    <a:close/>
                    <a:moveTo>
                      <a:pt x="10460" y="11140"/>
                    </a:moveTo>
                    <a:cubicBezTo>
                      <a:pt x="10460" y="15351"/>
                      <a:pt x="10460" y="15351"/>
                      <a:pt x="10460" y="15351"/>
                    </a:cubicBezTo>
                    <a:cubicBezTo>
                      <a:pt x="9340" y="15385"/>
                      <a:pt x="8287" y="15555"/>
                      <a:pt x="7302" y="15894"/>
                    </a:cubicBezTo>
                    <a:cubicBezTo>
                      <a:pt x="6691" y="14434"/>
                      <a:pt x="6317" y="12838"/>
                      <a:pt x="6283" y="11140"/>
                    </a:cubicBezTo>
                    <a:lnTo>
                      <a:pt x="10460" y="11140"/>
                    </a:lnTo>
                    <a:close/>
                    <a:moveTo>
                      <a:pt x="9272" y="20072"/>
                    </a:moveTo>
                    <a:cubicBezTo>
                      <a:pt x="7540" y="19766"/>
                      <a:pt x="5977" y="19019"/>
                      <a:pt x="4687" y="17932"/>
                    </a:cubicBezTo>
                    <a:cubicBezTo>
                      <a:pt x="5366" y="17457"/>
                      <a:pt x="6113" y="17049"/>
                      <a:pt x="6928" y="16743"/>
                    </a:cubicBezTo>
                    <a:cubicBezTo>
                      <a:pt x="7540" y="18034"/>
                      <a:pt x="8321" y="19121"/>
                      <a:pt x="9272" y="20072"/>
                    </a:cubicBezTo>
                    <a:close/>
                    <a:moveTo>
                      <a:pt x="11140" y="20174"/>
                    </a:moveTo>
                    <a:cubicBezTo>
                      <a:pt x="11140" y="16030"/>
                      <a:pt x="11140" y="16030"/>
                      <a:pt x="11140" y="16030"/>
                    </a:cubicBezTo>
                    <a:cubicBezTo>
                      <a:pt x="12158" y="16064"/>
                      <a:pt x="13109" y="16234"/>
                      <a:pt x="14026" y="16506"/>
                    </a:cubicBezTo>
                    <a:cubicBezTo>
                      <a:pt x="13313" y="17966"/>
                      <a:pt x="12328" y="19223"/>
                      <a:pt x="11174" y="20174"/>
                    </a:cubicBezTo>
                    <a:cubicBezTo>
                      <a:pt x="11174" y="20174"/>
                      <a:pt x="11174" y="20174"/>
                      <a:pt x="11140" y="20174"/>
                    </a:cubicBezTo>
                    <a:close/>
                    <a:moveTo>
                      <a:pt x="14672" y="16743"/>
                    </a:moveTo>
                    <a:cubicBezTo>
                      <a:pt x="15487" y="17049"/>
                      <a:pt x="16234" y="17457"/>
                      <a:pt x="16913" y="17932"/>
                    </a:cubicBezTo>
                    <a:cubicBezTo>
                      <a:pt x="15623" y="19019"/>
                      <a:pt x="14060" y="19766"/>
                      <a:pt x="12328" y="20072"/>
                    </a:cubicBezTo>
                    <a:cubicBezTo>
                      <a:pt x="13279" y="19121"/>
                      <a:pt x="14060" y="18034"/>
                      <a:pt x="14672" y="16743"/>
                    </a:cubicBezTo>
                    <a:close/>
                    <a:moveTo>
                      <a:pt x="14298" y="15894"/>
                    </a:moveTo>
                    <a:cubicBezTo>
                      <a:pt x="13313" y="15555"/>
                      <a:pt x="12260" y="15385"/>
                      <a:pt x="11140" y="15351"/>
                    </a:cubicBezTo>
                    <a:cubicBezTo>
                      <a:pt x="11140" y="11140"/>
                      <a:pt x="11140" y="11140"/>
                      <a:pt x="11140" y="11140"/>
                    </a:cubicBezTo>
                    <a:cubicBezTo>
                      <a:pt x="15317" y="11140"/>
                      <a:pt x="15317" y="11140"/>
                      <a:pt x="15317" y="11140"/>
                    </a:cubicBezTo>
                    <a:cubicBezTo>
                      <a:pt x="15283" y="12838"/>
                      <a:pt x="14909" y="14434"/>
                      <a:pt x="14298" y="15894"/>
                    </a:cubicBezTo>
                    <a:close/>
                    <a:moveTo>
                      <a:pt x="11140" y="10460"/>
                    </a:moveTo>
                    <a:cubicBezTo>
                      <a:pt x="11140" y="6962"/>
                      <a:pt x="11140" y="6962"/>
                      <a:pt x="11140" y="6962"/>
                    </a:cubicBezTo>
                    <a:cubicBezTo>
                      <a:pt x="12328" y="6928"/>
                      <a:pt x="13483" y="6691"/>
                      <a:pt x="14570" y="6317"/>
                    </a:cubicBezTo>
                    <a:cubicBezTo>
                      <a:pt x="15011" y="7608"/>
                      <a:pt x="15283" y="9000"/>
                      <a:pt x="15317" y="10460"/>
                    </a:cubicBezTo>
                    <a:lnTo>
                      <a:pt x="11140" y="10460"/>
                    </a:lnTo>
                    <a:close/>
                    <a:moveTo>
                      <a:pt x="3770" y="4551"/>
                    </a:moveTo>
                    <a:cubicBezTo>
                      <a:pt x="4585" y="5162"/>
                      <a:pt x="5434" y="5706"/>
                      <a:pt x="6385" y="6079"/>
                    </a:cubicBezTo>
                    <a:cubicBezTo>
                      <a:pt x="5909" y="7438"/>
                      <a:pt x="5638" y="8898"/>
                      <a:pt x="5604" y="10460"/>
                    </a:cubicBezTo>
                    <a:cubicBezTo>
                      <a:pt x="1426" y="10460"/>
                      <a:pt x="1426" y="10460"/>
                      <a:pt x="1426" y="10460"/>
                    </a:cubicBezTo>
                    <a:cubicBezTo>
                      <a:pt x="1494" y="8185"/>
                      <a:pt x="2377" y="6147"/>
                      <a:pt x="3770" y="4551"/>
                    </a:cubicBezTo>
                    <a:close/>
                    <a:moveTo>
                      <a:pt x="1426" y="11140"/>
                    </a:moveTo>
                    <a:cubicBezTo>
                      <a:pt x="5604" y="11140"/>
                      <a:pt x="5604" y="11140"/>
                      <a:pt x="5604" y="11140"/>
                    </a:cubicBezTo>
                    <a:cubicBezTo>
                      <a:pt x="5638" y="12940"/>
                      <a:pt x="6011" y="14604"/>
                      <a:pt x="6623" y="16132"/>
                    </a:cubicBezTo>
                    <a:cubicBezTo>
                      <a:pt x="5740" y="16472"/>
                      <a:pt x="4925" y="16913"/>
                      <a:pt x="4177" y="17457"/>
                    </a:cubicBezTo>
                    <a:cubicBezTo>
                      <a:pt x="2547" y="15826"/>
                      <a:pt x="1494" y="13619"/>
                      <a:pt x="1426" y="11140"/>
                    </a:cubicBezTo>
                    <a:close/>
                    <a:moveTo>
                      <a:pt x="17423" y="17457"/>
                    </a:moveTo>
                    <a:cubicBezTo>
                      <a:pt x="16675" y="16913"/>
                      <a:pt x="15860" y="16472"/>
                      <a:pt x="14977" y="16132"/>
                    </a:cubicBezTo>
                    <a:cubicBezTo>
                      <a:pt x="15589" y="14604"/>
                      <a:pt x="15962" y="12940"/>
                      <a:pt x="15996" y="11140"/>
                    </a:cubicBezTo>
                    <a:cubicBezTo>
                      <a:pt x="20174" y="11140"/>
                      <a:pt x="20174" y="11140"/>
                      <a:pt x="20174" y="11140"/>
                    </a:cubicBezTo>
                    <a:cubicBezTo>
                      <a:pt x="20106" y="13619"/>
                      <a:pt x="19053" y="15826"/>
                      <a:pt x="17423" y="17457"/>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grpSp>
        <p:sp>
          <p:nvSpPr>
            <p:cNvPr id="224" name="圆角矩形 1"/>
            <p:cNvSpPr/>
            <p:nvPr/>
          </p:nvSpPr>
          <p:spPr>
            <a:xfrm>
              <a:off x="1" y="397136"/>
              <a:ext cx="5323364" cy="3974055"/>
            </a:xfrm>
            <a:prstGeom prst="roundRect">
              <a:avLst>
                <a:gd name="adj" fmla="val 878"/>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sp>
        <p:nvSpPr>
          <p:cNvPr id="226" name="标题文本"/>
          <p:cNvSpPr txBox="1"/>
          <p:nvPr>
            <p:ph type="title"/>
          </p:nvPr>
        </p:nvSpPr>
        <p:spPr>
          <a:xfrm>
            <a:off x="479423" y="611490"/>
            <a:ext cx="6786465" cy="590931"/>
          </a:xfrm>
          <a:prstGeom prst="rect">
            <a:avLst/>
          </a:prstGeom>
        </p:spPr>
        <p:txBody>
          <a:bodyPr anchor="t"/>
          <a:lstStyle>
            <a:lvl1pPr>
              <a:defRPr spc="400" sz="3600">
                <a:solidFill>
                  <a:srgbClr val="F2F2F2"/>
                </a:solidFill>
                <a:latin typeface="微软雅黑"/>
                <a:ea typeface="微软雅黑"/>
                <a:cs typeface="微软雅黑"/>
                <a:sym typeface="微软雅黑"/>
              </a:defRPr>
            </a:lvl1pPr>
          </a:lstStyle>
          <a:p>
            <a:pPr/>
            <a:r>
              <a:t>标题文本</a:t>
            </a:r>
          </a:p>
        </p:txBody>
      </p:sp>
      <p:sp>
        <p:nvSpPr>
          <p:cNvPr id="227" name="Rectangle 5"/>
          <p:cNvSpPr/>
          <p:nvPr/>
        </p:nvSpPr>
        <p:spPr>
          <a:xfrm>
            <a:off x="595209" y="1661928"/>
            <a:ext cx="3096007" cy="18005"/>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defRPr>
            </a:pPr>
          </a:p>
        </p:txBody>
      </p:sp>
      <p:sp>
        <p:nvSpPr>
          <p:cNvPr id="228" name="正文级别 1…"/>
          <p:cNvSpPr txBox="1"/>
          <p:nvPr>
            <p:ph type="body" sz="quarter" idx="1"/>
          </p:nvPr>
        </p:nvSpPr>
        <p:spPr>
          <a:xfrm>
            <a:off x="479423" y="2133600"/>
            <a:ext cx="1974410" cy="769442"/>
          </a:xfrm>
          <a:prstGeom prst="rect">
            <a:avLst/>
          </a:prstGeom>
        </p:spPr>
        <p:txBody>
          <a:bodyPr>
            <a:normAutofit fontScale="100000" lnSpcReduction="0"/>
          </a:bodyPr>
          <a:lstStyle>
            <a:lvl1pPr marL="0" indent="0">
              <a:lnSpc>
                <a:spcPct val="110000"/>
              </a:lnSpc>
              <a:buSzTx/>
              <a:buFontTx/>
              <a:buNone/>
              <a:defRPr spc="200" sz="2000">
                <a:solidFill>
                  <a:srgbClr val="F2F2F2"/>
                </a:solidFill>
                <a:latin typeface="+mj-lt"/>
                <a:ea typeface="+mj-ea"/>
                <a:cs typeface="+mj-cs"/>
                <a:sym typeface="Helvetica"/>
              </a:defRPr>
            </a:lvl1pPr>
            <a:lvl2pPr marL="647700" indent="-190500">
              <a:lnSpc>
                <a:spcPct val="110000"/>
              </a:lnSpc>
              <a:buFontTx/>
              <a:defRPr spc="200" sz="2000">
                <a:solidFill>
                  <a:srgbClr val="F2F2F2"/>
                </a:solidFill>
                <a:latin typeface="+mj-lt"/>
                <a:ea typeface="+mj-ea"/>
                <a:cs typeface="+mj-cs"/>
                <a:sym typeface="Helvetica"/>
              </a:defRPr>
            </a:lvl2pPr>
            <a:lvl3pPr marL="1143000" indent="-228600">
              <a:lnSpc>
                <a:spcPct val="110000"/>
              </a:lnSpc>
              <a:buFontTx/>
              <a:defRPr spc="200" sz="2000">
                <a:solidFill>
                  <a:srgbClr val="F2F2F2"/>
                </a:solidFill>
                <a:latin typeface="+mj-lt"/>
                <a:ea typeface="+mj-ea"/>
                <a:cs typeface="+mj-cs"/>
                <a:sym typeface="Helvetica"/>
              </a:defRPr>
            </a:lvl3pPr>
            <a:lvl4pPr marL="1625600" indent="-254000">
              <a:lnSpc>
                <a:spcPct val="110000"/>
              </a:lnSpc>
              <a:buFontTx/>
              <a:defRPr spc="200" sz="2000">
                <a:solidFill>
                  <a:srgbClr val="F2F2F2"/>
                </a:solidFill>
                <a:latin typeface="+mj-lt"/>
                <a:ea typeface="+mj-ea"/>
                <a:cs typeface="+mj-cs"/>
                <a:sym typeface="Helvetica"/>
              </a:defRPr>
            </a:lvl4pPr>
            <a:lvl5pPr marL="2082800" indent="-254000">
              <a:lnSpc>
                <a:spcPct val="110000"/>
              </a:lnSpc>
              <a:buFontTx/>
              <a:defRPr spc="200" sz="2000">
                <a:solidFill>
                  <a:srgbClr val="F2F2F2"/>
                </a:solidFill>
                <a:latin typeface="+mj-lt"/>
                <a:ea typeface="+mj-ea"/>
                <a:cs typeface="+mj-cs"/>
                <a:sym typeface="Helvetica"/>
              </a:defRPr>
            </a:lvl5pPr>
          </a:lstStyle>
          <a:p>
            <a:pPr/>
            <a:r>
              <a:t>正文级别 1</a:t>
            </a:r>
          </a:p>
          <a:p>
            <a:pPr lvl="1"/>
            <a:r>
              <a:t>正文级别 2</a:t>
            </a:r>
          </a:p>
          <a:p>
            <a:pPr lvl="2"/>
            <a:r>
              <a:t>正文级别 3</a:t>
            </a:r>
          </a:p>
          <a:p>
            <a:pPr lvl="3"/>
            <a:r>
              <a:t>正文级别 4</a:t>
            </a:r>
          </a:p>
          <a:p>
            <a:pPr lvl="4"/>
            <a:r>
              <a:t>正文级别 5</a:t>
            </a:r>
          </a:p>
        </p:txBody>
      </p:sp>
      <p:pic>
        <p:nvPicPr>
          <p:cNvPr id="229" name="图片 38" descr="图片 38"/>
          <p:cNvPicPr>
            <a:picLocks noChangeAspect="1"/>
          </p:cNvPicPr>
          <p:nvPr/>
        </p:nvPicPr>
        <p:blipFill>
          <a:blip r:embed="rId2">
            <a:extLst/>
          </a:blip>
          <a:stretch>
            <a:fillRect/>
          </a:stretch>
        </p:blipFill>
        <p:spPr>
          <a:xfrm>
            <a:off x="10027876" y="230039"/>
            <a:ext cx="1828804" cy="762902"/>
          </a:xfrm>
          <a:prstGeom prst="rect">
            <a:avLst/>
          </a:prstGeom>
          <a:ln w="12700">
            <a:miter lim="400000"/>
          </a:ln>
        </p:spPr>
      </p:pic>
      <p:sp>
        <p:nvSpPr>
          <p:cNvPr id="23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with code frame short">
    <p:spTree>
      <p:nvGrpSpPr>
        <p:cNvPr id="1" name=""/>
        <p:cNvGrpSpPr/>
        <p:nvPr/>
      </p:nvGrpSpPr>
      <p:grpSpPr>
        <a:xfrm>
          <a:off x="0" y="0"/>
          <a:ext cx="0" cy="0"/>
          <a:chOff x="0" y="0"/>
          <a:chExt cx="0" cy="0"/>
        </a:xfrm>
      </p:grpSpPr>
      <p:grpSp>
        <p:nvGrpSpPr>
          <p:cNvPr id="262" name="Group 3"/>
          <p:cNvGrpSpPr/>
          <p:nvPr/>
        </p:nvGrpSpPr>
        <p:grpSpPr>
          <a:xfrm>
            <a:off x="2051675" y="101235"/>
            <a:ext cx="8259651" cy="6655536"/>
            <a:chOff x="-3" y="-1"/>
            <a:chExt cx="8259649" cy="6655534"/>
          </a:xfrm>
        </p:grpSpPr>
        <p:grpSp>
          <p:nvGrpSpPr>
            <p:cNvPr id="260" name="Group 4"/>
            <p:cNvGrpSpPr/>
            <p:nvPr/>
          </p:nvGrpSpPr>
          <p:grpSpPr>
            <a:xfrm>
              <a:off x="-4" y="-2"/>
              <a:ext cx="8259651" cy="6655536"/>
              <a:chOff x="-1" y="0"/>
              <a:chExt cx="8259649" cy="6655534"/>
            </a:xfrm>
          </p:grpSpPr>
          <p:grpSp>
            <p:nvGrpSpPr>
              <p:cNvPr id="257" name="Group 6"/>
              <p:cNvGrpSpPr/>
              <p:nvPr/>
            </p:nvGrpSpPr>
            <p:grpSpPr>
              <a:xfrm>
                <a:off x="-2" y="-1"/>
                <a:ext cx="8259650" cy="6655536"/>
                <a:chOff x="0" y="0"/>
                <a:chExt cx="8259649" cy="6655534"/>
              </a:xfrm>
            </p:grpSpPr>
            <p:sp>
              <p:nvSpPr>
                <p:cNvPr id="237" name="AutoShape 1"/>
                <p:cNvSpPr/>
                <p:nvPr/>
              </p:nvSpPr>
              <p:spPr>
                <a:xfrm>
                  <a:off x="0" y="0"/>
                  <a:ext cx="8259649" cy="6655535"/>
                </a:xfrm>
                <a:prstGeom prst="roundRect">
                  <a:avLst>
                    <a:gd name="adj" fmla="val 1292"/>
                  </a:avLst>
                </a:prstGeom>
                <a:solidFill>
                  <a:srgbClr val="44546A"/>
                </a:solidFill>
                <a:ln w="12700" cap="flat">
                  <a:noFill/>
                  <a:miter lim="400000"/>
                </a:ln>
                <a:effectLst>
                  <a:outerShdw sx="100000" sy="100000" kx="0" ky="0" algn="b" rotWithShape="0" blurRad="254000" dist="114298" dir="5340024">
                    <a:srgbClr val="E7E6E6">
                      <a:alpha val="39000"/>
                    </a:srgbClr>
                  </a:outerShdw>
                </a:effectLst>
              </p:spPr>
              <p:txBody>
                <a:bodyPr wrap="square" lIns="45718" tIns="45718" rIns="45718" bIns="45718" numCol="1" anchor="t">
                  <a:noAutofit/>
                </a:bodyPr>
                <a:lstStyle/>
                <a:p>
                  <a:pPr/>
                </a:p>
              </p:txBody>
            </p:sp>
            <p:sp>
              <p:nvSpPr>
                <p:cNvPr id="238" name="Rectangle 2"/>
                <p:cNvSpPr/>
                <p:nvPr/>
              </p:nvSpPr>
              <p:spPr>
                <a:xfrm>
                  <a:off x="-1" y="436775"/>
                  <a:ext cx="8259648" cy="416926"/>
                </a:xfrm>
                <a:prstGeom prst="rect">
                  <a:avLst/>
                </a:prstGeom>
                <a:solidFill>
                  <a:srgbClr val="CDCDCD"/>
                </a:solidFill>
                <a:ln w="25400" cap="flat">
                  <a:solidFill>
                    <a:srgbClr val="CDCDCD"/>
                  </a:solidFill>
                  <a:prstDash val="solid"/>
                  <a:miter lim="800000"/>
                </a:ln>
                <a:effectLst/>
              </p:spPr>
              <p:txBody>
                <a:bodyPr wrap="square" lIns="45718" tIns="45718" rIns="45718" bIns="45718" numCol="1" anchor="t">
                  <a:noAutofit/>
                </a:bodyPr>
                <a:lstStyle/>
                <a:p>
                  <a:pPr/>
                </a:p>
              </p:txBody>
            </p:sp>
            <p:sp>
              <p:nvSpPr>
                <p:cNvPr id="239" name="AutoShape 3"/>
                <p:cNvSpPr/>
                <p:nvPr/>
              </p:nvSpPr>
              <p:spPr>
                <a:xfrm>
                  <a:off x="1237421" y="112502"/>
                  <a:ext cx="3303863" cy="741200"/>
                </a:xfrm>
                <a:prstGeom prst="roundRect">
                  <a:avLst>
                    <a:gd name="adj" fmla="val 11986"/>
                  </a:avLst>
                </a:prstGeom>
                <a:solidFill>
                  <a:srgbClr val="CDCDCD"/>
                </a:solidFill>
                <a:ln w="25400" cap="flat">
                  <a:solidFill>
                    <a:srgbClr val="CDCDCD"/>
                  </a:solidFill>
                  <a:prstDash val="solid"/>
                  <a:miter lim="800000"/>
                </a:ln>
                <a:effectLst/>
              </p:spPr>
              <p:txBody>
                <a:bodyPr wrap="square" lIns="45718" tIns="45718" rIns="45718" bIns="45718" numCol="1" anchor="t">
                  <a:noAutofit/>
                </a:bodyPr>
                <a:lstStyle/>
                <a:p>
                  <a:pPr/>
                </a:p>
              </p:txBody>
            </p:sp>
            <p:sp>
              <p:nvSpPr>
                <p:cNvPr id="240" name="Oval 4"/>
                <p:cNvSpPr/>
                <p:nvPr/>
              </p:nvSpPr>
              <p:spPr>
                <a:xfrm>
                  <a:off x="146296" y="158827"/>
                  <a:ext cx="126009" cy="125747"/>
                </a:xfrm>
                <a:prstGeom prst="ellipse">
                  <a:avLst/>
                </a:prstGeom>
                <a:solidFill>
                  <a:schemeClr val="accent1"/>
                </a:solidFill>
                <a:ln w="12700" cap="flat">
                  <a:noFill/>
                  <a:miter lim="400000"/>
                </a:ln>
                <a:effectLst/>
              </p:spPr>
              <p:txBody>
                <a:bodyPr wrap="square" lIns="45718" tIns="45718" rIns="45718" bIns="45718" numCol="1" anchor="t">
                  <a:noAutofit/>
                </a:bodyPr>
                <a:lstStyle/>
                <a:p>
                  <a:pPr/>
                </a:p>
              </p:txBody>
            </p:sp>
            <p:sp>
              <p:nvSpPr>
                <p:cNvPr id="241" name="Oval 5"/>
                <p:cNvSpPr/>
                <p:nvPr/>
              </p:nvSpPr>
              <p:spPr>
                <a:xfrm>
                  <a:off x="352788" y="158827"/>
                  <a:ext cx="126009" cy="125747"/>
                </a:xfrm>
                <a:prstGeom prst="ellipse">
                  <a:avLst/>
                </a:prstGeom>
                <a:solidFill>
                  <a:schemeClr val="accent2"/>
                </a:solidFill>
                <a:ln w="12700" cap="flat">
                  <a:noFill/>
                  <a:miter lim="400000"/>
                </a:ln>
                <a:effectLst/>
              </p:spPr>
              <p:txBody>
                <a:bodyPr wrap="square" lIns="45718" tIns="45718" rIns="45718" bIns="45718" numCol="1" anchor="t">
                  <a:noAutofit/>
                </a:bodyPr>
                <a:lstStyle/>
                <a:p>
                  <a:pPr/>
                </a:p>
              </p:txBody>
            </p:sp>
            <p:sp>
              <p:nvSpPr>
                <p:cNvPr id="242" name="Oval 6"/>
                <p:cNvSpPr/>
                <p:nvPr/>
              </p:nvSpPr>
              <p:spPr>
                <a:xfrm>
                  <a:off x="559278" y="158827"/>
                  <a:ext cx="126009" cy="125747"/>
                </a:xfrm>
                <a:prstGeom prst="ellipse">
                  <a:avLst/>
                </a:prstGeom>
                <a:solidFill>
                  <a:schemeClr val="accent3"/>
                </a:solidFill>
                <a:ln w="12700" cap="flat">
                  <a:noFill/>
                  <a:miter lim="400000"/>
                </a:ln>
                <a:effectLst/>
              </p:spPr>
              <p:txBody>
                <a:bodyPr wrap="square" lIns="45718" tIns="45718" rIns="45718" bIns="45718" numCol="1" anchor="t">
                  <a:noAutofit/>
                </a:bodyPr>
                <a:lstStyle/>
                <a:p>
                  <a:pPr/>
                </a:p>
              </p:txBody>
            </p:sp>
            <p:sp>
              <p:nvSpPr>
                <p:cNvPr id="243" name="Rectangle 11"/>
                <p:cNvSpPr/>
                <p:nvPr/>
              </p:nvSpPr>
              <p:spPr>
                <a:xfrm>
                  <a:off x="1444673" y="516188"/>
                  <a:ext cx="6205405" cy="264717"/>
                </a:xfrm>
                <a:prstGeom prst="rect">
                  <a:avLst/>
                </a:prstGeom>
                <a:solidFill>
                  <a:srgbClr val="F2F2F2"/>
                </a:solidFill>
                <a:ln w="12700" cap="flat">
                  <a:solidFill>
                    <a:srgbClr val="B3B3B3"/>
                  </a:solidFill>
                  <a:prstDash val="solid"/>
                  <a:miter lim="800000"/>
                </a:ln>
                <a:effectLst/>
              </p:spPr>
              <p:txBody>
                <a:bodyPr wrap="square" lIns="45718" tIns="45718" rIns="45718" bIns="45718" numCol="1" anchor="t">
                  <a:noAutofit/>
                </a:bodyPr>
                <a:lstStyle/>
                <a:p>
                  <a:pPr/>
                </a:p>
              </p:txBody>
            </p:sp>
            <p:sp>
              <p:nvSpPr>
                <p:cNvPr id="244" name="Freeform 9"/>
                <p:cNvSpPr/>
                <p:nvPr/>
              </p:nvSpPr>
              <p:spPr>
                <a:xfrm rot="18900000">
                  <a:off x="4331575" y="205473"/>
                  <a:ext cx="120954" cy="131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75" y="0"/>
                      </a:moveTo>
                      <a:lnTo>
                        <a:pt x="7087" y="0"/>
                      </a:lnTo>
                      <a:lnTo>
                        <a:pt x="7087" y="7088"/>
                      </a:lnTo>
                      <a:lnTo>
                        <a:pt x="0" y="7088"/>
                      </a:lnTo>
                      <a:lnTo>
                        <a:pt x="0" y="14175"/>
                      </a:lnTo>
                      <a:lnTo>
                        <a:pt x="7087" y="14175"/>
                      </a:lnTo>
                      <a:lnTo>
                        <a:pt x="7087" y="21600"/>
                      </a:lnTo>
                      <a:lnTo>
                        <a:pt x="14175" y="21600"/>
                      </a:lnTo>
                      <a:lnTo>
                        <a:pt x="14175" y="14175"/>
                      </a:lnTo>
                      <a:lnTo>
                        <a:pt x="21600" y="14175"/>
                      </a:lnTo>
                      <a:lnTo>
                        <a:pt x="21600" y="7088"/>
                      </a:lnTo>
                      <a:lnTo>
                        <a:pt x="14175" y="7088"/>
                      </a:lnTo>
                      <a:lnTo>
                        <a:pt x="14175" y="0"/>
                      </a:lnTo>
                      <a:close/>
                    </a:path>
                  </a:pathLst>
                </a:custGeom>
                <a:solidFill>
                  <a:srgbClr val="808080"/>
                </a:solidFill>
                <a:ln w="12700" cap="flat">
                  <a:noFill/>
                  <a:miter lim="400000"/>
                </a:ln>
                <a:effectLst/>
              </p:spPr>
              <p:txBody>
                <a:bodyPr wrap="square" lIns="45718" tIns="45718" rIns="45718" bIns="45718" numCol="1" anchor="t">
                  <a:noAutofit/>
                </a:bodyPr>
                <a:lstStyle/>
                <a:p>
                  <a:pPr/>
                </a:p>
              </p:txBody>
            </p:sp>
            <p:grpSp>
              <p:nvGrpSpPr>
                <p:cNvPr id="254" name="Group 19"/>
                <p:cNvGrpSpPr/>
                <p:nvPr/>
              </p:nvGrpSpPr>
              <p:grpSpPr>
                <a:xfrm>
                  <a:off x="7873456" y="112499"/>
                  <a:ext cx="188865" cy="204927"/>
                  <a:chOff x="0" y="0"/>
                  <a:chExt cx="188864" cy="204926"/>
                </a:xfrm>
              </p:grpSpPr>
              <p:sp>
                <p:nvSpPr>
                  <p:cNvPr id="245" name="Freeform 13"/>
                  <p:cNvSpPr/>
                  <p:nvPr/>
                </p:nvSpPr>
                <p:spPr>
                  <a:xfrm>
                    <a:off x="-1" y="-1"/>
                    <a:ext cx="47350" cy="51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7"/>
                          <a:pt x="0" y="2700"/>
                        </a:cubicBezTo>
                        <a:cubicBezTo>
                          <a:pt x="0" y="18900"/>
                          <a:pt x="0" y="18900"/>
                          <a:pt x="0" y="18900"/>
                        </a:cubicBezTo>
                        <a:cubicBezTo>
                          <a:pt x="0" y="20475"/>
                          <a:pt x="1231" y="21600"/>
                          <a:pt x="2686" y="21600"/>
                        </a:cubicBezTo>
                        <a:cubicBezTo>
                          <a:pt x="18802" y="21600"/>
                          <a:pt x="18802" y="21600"/>
                          <a:pt x="18802" y="21600"/>
                        </a:cubicBezTo>
                        <a:cubicBezTo>
                          <a:pt x="20369" y="21600"/>
                          <a:pt x="21600" y="20475"/>
                          <a:pt x="21600" y="18900"/>
                        </a:cubicBezTo>
                        <a:cubicBezTo>
                          <a:pt x="21600" y="2700"/>
                          <a:pt x="21600" y="2700"/>
                          <a:pt x="21600" y="2700"/>
                        </a:cubicBezTo>
                        <a:cubicBezTo>
                          <a:pt x="21600" y="1237"/>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46" name="Freeform 14"/>
                  <p:cNvSpPr/>
                  <p:nvPr/>
                </p:nvSpPr>
                <p:spPr>
                  <a:xfrm>
                    <a:off x="-1" y="76872"/>
                    <a:ext cx="47350" cy="51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7"/>
                          <a:pt x="0" y="2700"/>
                        </a:cubicBezTo>
                        <a:cubicBezTo>
                          <a:pt x="0" y="18900"/>
                          <a:pt x="0" y="18900"/>
                          <a:pt x="0" y="18900"/>
                        </a:cubicBezTo>
                        <a:cubicBezTo>
                          <a:pt x="0" y="20363"/>
                          <a:pt x="1231" y="21600"/>
                          <a:pt x="2686" y="21600"/>
                        </a:cubicBezTo>
                        <a:cubicBezTo>
                          <a:pt x="18802" y="21600"/>
                          <a:pt x="18802" y="21600"/>
                          <a:pt x="18802" y="21600"/>
                        </a:cubicBezTo>
                        <a:cubicBezTo>
                          <a:pt x="20369" y="21600"/>
                          <a:pt x="21600" y="20363"/>
                          <a:pt x="21600" y="18900"/>
                        </a:cubicBezTo>
                        <a:cubicBezTo>
                          <a:pt x="21600" y="2700"/>
                          <a:pt x="21600" y="2700"/>
                          <a:pt x="21600" y="2700"/>
                        </a:cubicBezTo>
                        <a:cubicBezTo>
                          <a:pt x="21600" y="1237"/>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47" name="Freeform 15"/>
                  <p:cNvSpPr/>
                  <p:nvPr/>
                </p:nvSpPr>
                <p:spPr>
                  <a:xfrm>
                    <a:off x="-1" y="153519"/>
                    <a:ext cx="47350" cy="51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02" y="0"/>
                        </a:moveTo>
                        <a:cubicBezTo>
                          <a:pt x="2686" y="0"/>
                          <a:pt x="2686" y="0"/>
                          <a:pt x="2686" y="0"/>
                        </a:cubicBezTo>
                        <a:cubicBezTo>
                          <a:pt x="1231" y="0"/>
                          <a:pt x="0" y="1231"/>
                          <a:pt x="0" y="2798"/>
                        </a:cubicBezTo>
                        <a:cubicBezTo>
                          <a:pt x="0" y="18914"/>
                          <a:pt x="0" y="18914"/>
                          <a:pt x="0" y="18914"/>
                        </a:cubicBezTo>
                        <a:cubicBezTo>
                          <a:pt x="0" y="20369"/>
                          <a:pt x="1231" y="21600"/>
                          <a:pt x="2686" y="21600"/>
                        </a:cubicBezTo>
                        <a:cubicBezTo>
                          <a:pt x="18802" y="21600"/>
                          <a:pt x="18802" y="21600"/>
                          <a:pt x="18802" y="21600"/>
                        </a:cubicBezTo>
                        <a:cubicBezTo>
                          <a:pt x="20369" y="21600"/>
                          <a:pt x="21600" y="20369"/>
                          <a:pt x="21600" y="18914"/>
                        </a:cubicBezTo>
                        <a:cubicBezTo>
                          <a:pt x="21600" y="2798"/>
                          <a:pt x="21600" y="2798"/>
                          <a:pt x="21600" y="2798"/>
                        </a:cubicBezTo>
                        <a:cubicBezTo>
                          <a:pt x="21600" y="1231"/>
                          <a:pt x="20369" y="0"/>
                          <a:pt x="18802"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48" name="Freeform 16"/>
                  <p:cNvSpPr/>
                  <p:nvPr/>
                </p:nvSpPr>
                <p:spPr>
                  <a:xfrm>
                    <a:off x="70912" y="-1"/>
                    <a:ext cx="47038" cy="51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7" y="0"/>
                          <a:pt x="0" y="1237"/>
                          <a:pt x="0" y="2700"/>
                        </a:cubicBezTo>
                        <a:cubicBezTo>
                          <a:pt x="0" y="18900"/>
                          <a:pt x="0" y="18900"/>
                          <a:pt x="0" y="18900"/>
                        </a:cubicBezTo>
                        <a:cubicBezTo>
                          <a:pt x="0" y="20475"/>
                          <a:pt x="1237" y="21600"/>
                          <a:pt x="2700" y="21600"/>
                        </a:cubicBezTo>
                        <a:cubicBezTo>
                          <a:pt x="18900" y="21600"/>
                          <a:pt x="18900" y="21600"/>
                          <a:pt x="18900" y="21600"/>
                        </a:cubicBezTo>
                        <a:cubicBezTo>
                          <a:pt x="20363" y="21600"/>
                          <a:pt x="21600" y="20475"/>
                          <a:pt x="21600" y="18900"/>
                        </a:cubicBezTo>
                        <a:cubicBezTo>
                          <a:pt x="21600" y="2700"/>
                          <a:pt x="21600" y="2700"/>
                          <a:pt x="21600" y="2700"/>
                        </a:cubicBezTo>
                        <a:cubicBezTo>
                          <a:pt x="21600" y="1237"/>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49" name="Freeform 17"/>
                  <p:cNvSpPr/>
                  <p:nvPr/>
                </p:nvSpPr>
                <p:spPr>
                  <a:xfrm>
                    <a:off x="70912" y="76872"/>
                    <a:ext cx="47038" cy="51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7" y="0"/>
                          <a:pt x="0" y="1237"/>
                          <a:pt x="0" y="2700"/>
                        </a:cubicBezTo>
                        <a:cubicBezTo>
                          <a:pt x="0" y="18900"/>
                          <a:pt x="0" y="18900"/>
                          <a:pt x="0" y="18900"/>
                        </a:cubicBezTo>
                        <a:cubicBezTo>
                          <a:pt x="0" y="20363"/>
                          <a:pt x="1237" y="21600"/>
                          <a:pt x="2700" y="21600"/>
                        </a:cubicBezTo>
                        <a:cubicBezTo>
                          <a:pt x="18900" y="21600"/>
                          <a:pt x="18900" y="21600"/>
                          <a:pt x="18900" y="21600"/>
                        </a:cubicBezTo>
                        <a:cubicBezTo>
                          <a:pt x="20363" y="21600"/>
                          <a:pt x="21600" y="20363"/>
                          <a:pt x="21600" y="18900"/>
                        </a:cubicBezTo>
                        <a:cubicBezTo>
                          <a:pt x="21600" y="2700"/>
                          <a:pt x="21600" y="2700"/>
                          <a:pt x="21600" y="2700"/>
                        </a:cubicBezTo>
                        <a:cubicBezTo>
                          <a:pt x="21600" y="1237"/>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50" name="Freeform 18"/>
                  <p:cNvSpPr/>
                  <p:nvPr/>
                </p:nvSpPr>
                <p:spPr>
                  <a:xfrm>
                    <a:off x="70912" y="153519"/>
                    <a:ext cx="47038" cy="51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237" y="0"/>
                          <a:pt x="0" y="1231"/>
                          <a:pt x="0" y="2798"/>
                        </a:cubicBezTo>
                        <a:cubicBezTo>
                          <a:pt x="0" y="18914"/>
                          <a:pt x="0" y="18914"/>
                          <a:pt x="0" y="18914"/>
                        </a:cubicBezTo>
                        <a:cubicBezTo>
                          <a:pt x="0" y="20369"/>
                          <a:pt x="1237" y="21600"/>
                          <a:pt x="2700" y="21600"/>
                        </a:cubicBezTo>
                        <a:cubicBezTo>
                          <a:pt x="18900" y="21600"/>
                          <a:pt x="18900" y="21600"/>
                          <a:pt x="18900" y="21600"/>
                        </a:cubicBezTo>
                        <a:cubicBezTo>
                          <a:pt x="20363" y="21600"/>
                          <a:pt x="21600" y="20369"/>
                          <a:pt x="21600" y="18914"/>
                        </a:cubicBezTo>
                        <a:cubicBezTo>
                          <a:pt x="21600" y="2798"/>
                          <a:pt x="21600" y="2798"/>
                          <a:pt x="21600" y="2798"/>
                        </a:cubicBezTo>
                        <a:cubicBezTo>
                          <a:pt x="21600" y="1231"/>
                          <a:pt x="20363"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51" name="Freeform 19"/>
                  <p:cNvSpPr/>
                  <p:nvPr/>
                </p:nvSpPr>
                <p:spPr>
                  <a:xfrm>
                    <a:off x="141720" y="-1"/>
                    <a:ext cx="47144" cy="51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7"/>
                          <a:pt x="0" y="2700"/>
                        </a:cubicBezTo>
                        <a:cubicBezTo>
                          <a:pt x="0" y="18900"/>
                          <a:pt x="0" y="18900"/>
                          <a:pt x="0" y="18900"/>
                        </a:cubicBezTo>
                        <a:cubicBezTo>
                          <a:pt x="0" y="20475"/>
                          <a:pt x="1125" y="21600"/>
                          <a:pt x="2700" y="21600"/>
                        </a:cubicBezTo>
                        <a:cubicBezTo>
                          <a:pt x="18900" y="21600"/>
                          <a:pt x="18900" y="21600"/>
                          <a:pt x="18900" y="21600"/>
                        </a:cubicBezTo>
                        <a:cubicBezTo>
                          <a:pt x="20362" y="21600"/>
                          <a:pt x="21600" y="20475"/>
                          <a:pt x="21600" y="18900"/>
                        </a:cubicBezTo>
                        <a:cubicBezTo>
                          <a:pt x="21600" y="2700"/>
                          <a:pt x="21600" y="2700"/>
                          <a:pt x="21600" y="2700"/>
                        </a:cubicBezTo>
                        <a:cubicBezTo>
                          <a:pt x="21600" y="1237"/>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52" name="Freeform 20"/>
                  <p:cNvSpPr/>
                  <p:nvPr/>
                </p:nvSpPr>
                <p:spPr>
                  <a:xfrm>
                    <a:off x="141720" y="76872"/>
                    <a:ext cx="47144" cy="51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7"/>
                          <a:pt x="0" y="2700"/>
                        </a:cubicBezTo>
                        <a:cubicBezTo>
                          <a:pt x="0" y="18900"/>
                          <a:pt x="0" y="18900"/>
                          <a:pt x="0" y="18900"/>
                        </a:cubicBezTo>
                        <a:cubicBezTo>
                          <a:pt x="0" y="20363"/>
                          <a:pt x="1125" y="21600"/>
                          <a:pt x="2700" y="21600"/>
                        </a:cubicBezTo>
                        <a:cubicBezTo>
                          <a:pt x="18900" y="21600"/>
                          <a:pt x="18900" y="21600"/>
                          <a:pt x="18900" y="21600"/>
                        </a:cubicBezTo>
                        <a:cubicBezTo>
                          <a:pt x="20362" y="21600"/>
                          <a:pt x="21600" y="20363"/>
                          <a:pt x="21600" y="18900"/>
                        </a:cubicBezTo>
                        <a:cubicBezTo>
                          <a:pt x="21600" y="2700"/>
                          <a:pt x="21600" y="2700"/>
                          <a:pt x="21600" y="2700"/>
                        </a:cubicBezTo>
                        <a:cubicBezTo>
                          <a:pt x="21600" y="1237"/>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53" name="Freeform 21"/>
                  <p:cNvSpPr/>
                  <p:nvPr/>
                </p:nvSpPr>
                <p:spPr>
                  <a:xfrm>
                    <a:off x="141720" y="153519"/>
                    <a:ext cx="47144" cy="51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2700" y="0"/>
                          <a:pt x="2700" y="0"/>
                          <a:pt x="2700" y="0"/>
                        </a:cubicBezTo>
                        <a:cubicBezTo>
                          <a:pt x="1125" y="0"/>
                          <a:pt x="0" y="1231"/>
                          <a:pt x="0" y="2798"/>
                        </a:cubicBezTo>
                        <a:cubicBezTo>
                          <a:pt x="0" y="18914"/>
                          <a:pt x="0" y="18914"/>
                          <a:pt x="0" y="18914"/>
                        </a:cubicBezTo>
                        <a:cubicBezTo>
                          <a:pt x="0" y="20369"/>
                          <a:pt x="1125" y="21600"/>
                          <a:pt x="2700" y="21600"/>
                        </a:cubicBezTo>
                        <a:cubicBezTo>
                          <a:pt x="18900" y="21600"/>
                          <a:pt x="18900" y="21600"/>
                          <a:pt x="18900" y="21600"/>
                        </a:cubicBezTo>
                        <a:cubicBezTo>
                          <a:pt x="20362" y="21600"/>
                          <a:pt x="21600" y="20369"/>
                          <a:pt x="21600" y="18914"/>
                        </a:cubicBezTo>
                        <a:cubicBezTo>
                          <a:pt x="21600" y="2798"/>
                          <a:pt x="21600" y="2798"/>
                          <a:pt x="21600" y="2798"/>
                        </a:cubicBezTo>
                        <a:cubicBezTo>
                          <a:pt x="21600" y="1231"/>
                          <a:pt x="20362" y="0"/>
                          <a:pt x="1890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grpSp>
            <p:sp>
              <p:nvSpPr>
                <p:cNvPr id="255" name="Freeform 25"/>
                <p:cNvSpPr/>
                <p:nvPr/>
              </p:nvSpPr>
              <p:spPr>
                <a:xfrm rot="5400000">
                  <a:off x="7869106" y="563497"/>
                  <a:ext cx="193902" cy="156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50" y="0"/>
                      </a:moveTo>
                      <a:cubicBezTo>
                        <a:pt x="7401" y="0"/>
                        <a:pt x="3471" y="4022"/>
                        <a:pt x="2796" y="9257"/>
                      </a:cubicBezTo>
                      <a:cubicBezTo>
                        <a:pt x="0" y="9257"/>
                        <a:pt x="0" y="9257"/>
                        <a:pt x="0" y="9257"/>
                      </a:cubicBezTo>
                      <a:cubicBezTo>
                        <a:pt x="4050" y="15429"/>
                        <a:pt x="4050" y="15429"/>
                        <a:pt x="4050" y="15429"/>
                      </a:cubicBezTo>
                      <a:cubicBezTo>
                        <a:pt x="8100" y="9257"/>
                        <a:pt x="8100" y="9257"/>
                        <a:pt x="8100" y="9257"/>
                      </a:cubicBezTo>
                      <a:cubicBezTo>
                        <a:pt x="5545" y="9257"/>
                        <a:pt x="5545" y="9257"/>
                        <a:pt x="5545" y="9257"/>
                      </a:cubicBezTo>
                      <a:cubicBezTo>
                        <a:pt x="6171" y="5731"/>
                        <a:pt x="8896" y="3086"/>
                        <a:pt x="12150" y="3086"/>
                      </a:cubicBezTo>
                      <a:cubicBezTo>
                        <a:pt x="15863" y="3086"/>
                        <a:pt x="18900" y="6557"/>
                        <a:pt x="18900" y="10800"/>
                      </a:cubicBezTo>
                      <a:cubicBezTo>
                        <a:pt x="18900" y="15043"/>
                        <a:pt x="15863" y="18514"/>
                        <a:pt x="12150" y="18514"/>
                      </a:cubicBezTo>
                      <a:cubicBezTo>
                        <a:pt x="12150" y="21600"/>
                        <a:pt x="12150" y="21600"/>
                        <a:pt x="12150" y="21600"/>
                      </a:cubicBezTo>
                      <a:cubicBezTo>
                        <a:pt x="17381" y="21600"/>
                        <a:pt x="21600" y="16779"/>
                        <a:pt x="21600" y="10800"/>
                      </a:cubicBezTo>
                      <a:cubicBezTo>
                        <a:pt x="21600" y="4821"/>
                        <a:pt x="17381" y="0"/>
                        <a:pt x="12150" y="0"/>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sp>
              <p:nvSpPr>
                <p:cNvPr id="256" name="Oval 6"/>
                <p:cNvSpPr/>
                <p:nvPr/>
              </p:nvSpPr>
              <p:spPr>
                <a:xfrm>
                  <a:off x="775836" y="158827"/>
                  <a:ext cx="126009" cy="125747"/>
                </a:xfrm>
                <a:prstGeom prst="ellipse">
                  <a:avLst/>
                </a:prstGeom>
                <a:solidFill>
                  <a:schemeClr val="accent5"/>
                </a:solidFill>
                <a:ln w="12700" cap="flat">
                  <a:noFill/>
                  <a:miter lim="400000"/>
                </a:ln>
                <a:effectLst/>
              </p:spPr>
              <p:txBody>
                <a:bodyPr wrap="square" lIns="45718" tIns="45718" rIns="45718" bIns="45718" numCol="1" anchor="t">
                  <a:noAutofit/>
                </a:bodyPr>
                <a:lstStyle/>
                <a:p>
                  <a:pPr/>
                </a:p>
              </p:txBody>
            </p:sp>
          </p:grpSp>
          <p:sp>
            <p:nvSpPr>
              <p:cNvPr id="258" name="TextBox 7"/>
              <p:cNvSpPr txBox="1"/>
              <p:nvPr/>
            </p:nvSpPr>
            <p:spPr>
              <a:xfrm>
                <a:off x="1662842" y="533843"/>
                <a:ext cx="2333481" cy="231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900">
                    <a:solidFill>
                      <a:srgbClr val="A6A6A6"/>
                    </a:solidFill>
                  </a:defRPr>
                </a:lvl1pPr>
              </a:lstStyle>
              <a:p>
                <a:pPr/>
                <a:r>
                  <a:t>www.deepshare.net</a:t>
                </a:r>
              </a:p>
            </p:txBody>
          </p:sp>
          <p:sp>
            <p:nvSpPr>
              <p:cNvPr id="259" name="Freeform 29"/>
              <p:cNvSpPr/>
              <p:nvPr/>
            </p:nvSpPr>
            <p:spPr>
              <a:xfrm>
                <a:off x="1522595" y="575526"/>
                <a:ext cx="140252" cy="1523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20174" y="10460"/>
                    </a:moveTo>
                    <a:cubicBezTo>
                      <a:pt x="15996" y="10460"/>
                      <a:pt x="15996" y="10460"/>
                      <a:pt x="15996" y="10460"/>
                    </a:cubicBezTo>
                    <a:cubicBezTo>
                      <a:pt x="15962" y="8898"/>
                      <a:pt x="15691" y="7438"/>
                      <a:pt x="15215" y="6079"/>
                    </a:cubicBezTo>
                    <a:cubicBezTo>
                      <a:pt x="16166" y="5706"/>
                      <a:pt x="17015" y="5162"/>
                      <a:pt x="17830" y="4551"/>
                    </a:cubicBezTo>
                    <a:cubicBezTo>
                      <a:pt x="19223" y="6147"/>
                      <a:pt x="20106" y="8185"/>
                      <a:pt x="20174" y="10460"/>
                    </a:cubicBezTo>
                    <a:close/>
                    <a:moveTo>
                      <a:pt x="10426" y="20174"/>
                    </a:moveTo>
                    <a:cubicBezTo>
                      <a:pt x="9272" y="19223"/>
                      <a:pt x="8287" y="17966"/>
                      <a:pt x="7574" y="16506"/>
                    </a:cubicBezTo>
                    <a:cubicBezTo>
                      <a:pt x="8491" y="16234"/>
                      <a:pt x="9442" y="16064"/>
                      <a:pt x="10460" y="16030"/>
                    </a:cubicBezTo>
                    <a:cubicBezTo>
                      <a:pt x="10460" y="20174"/>
                      <a:pt x="10460" y="20174"/>
                      <a:pt x="10460" y="20174"/>
                    </a:cubicBezTo>
                    <a:cubicBezTo>
                      <a:pt x="10426" y="20174"/>
                      <a:pt x="10426" y="20174"/>
                      <a:pt x="10426" y="20174"/>
                    </a:cubicBezTo>
                    <a:close/>
                    <a:moveTo>
                      <a:pt x="11174" y="1426"/>
                    </a:moveTo>
                    <a:cubicBezTo>
                      <a:pt x="12498" y="2513"/>
                      <a:pt x="13585" y="3974"/>
                      <a:pt x="14298" y="5672"/>
                    </a:cubicBezTo>
                    <a:cubicBezTo>
                      <a:pt x="13313" y="6011"/>
                      <a:pt x="12260" y="6215"/>
                      <a:pt x="11140" y="6249"/>
                    </a:cubicBezTo>
                    <a:cubicBezTo>
                      <a:pt x="11140" y="1426"/>
                      <a:pt x="11140" y="1426"/>
                      <a:pt x="11140" y="1426"/>
                    </a:cubicBezTo>
                    <a:cubicBezTo>
                      <a:pt x="11174" y="1426"/>
                      <a:pt x="11174" y="1426"/>
                      <a:pt x="11174" y="1426"/>
                    </a:cubicBezTo>
                    <a:close/>
                    <a:moveTo>
                      <a:pt x="12328" y="1528"/>
                    </a:moveTo>
                    <a:cubicBezTo>
                      <a:pt x="14264" y="1868"/>
                      <a:pt x="15996" y="2751"/>
                      <a:pt x="17321" y="4042"/>
                    </a:cubicBezTo>
                    <a:cubicBezTo>
                      <a:pt x="16608" y="4619"/>
                      <a:pt x="15826" y="5094"/>
                      <a:pt x="14943" y="5434"/>
                    </a:cubicBezTo>
                    <a:cubicBezTo>
                      <a:pt x="14298" y="3940"/>
                      <a:pt x="13415" y="2615"/>
                      <a:pt x="12328" y="1528"/>
                    </a:cubicBezTo>
                    <a:close/>
                    <a:moveTo>
                      <a:pt x="10460" y="1426"/>
                    </a:moveTo>
                    <a:cubicBezTo>
                      <a:pt x="10460" y="6249"/>
                      <a:pt x="10460" y="6249"/>
                      <a:pt x="10460" y="6249"/>
                    </a:cubicBezTo>
                    <a:cubicBezTo>
                      <a:pt x="9340" y="6215"/>
                      <a:pt x="8287" y="6011"/>
                      <a:pt x="7302" y="5672"/>
                    </a:cubicBezTo>
                    <a:cubicBezTo>
                      <a:pt x="8015" y="3974"/>
                      <a:pt x="9102" y="2513"/>
                      <a:pt x="10426" y="1426"/>
                    </a:cubicBezTo>
                    <a:cubicBezTo>
                      <a:pt x="10426" y="1426"/>
                      <a:pt x="10426" y="1426"/>
                      <a:pt x="10460" y="1426"/>
                    </a:cubicBezTo>
                    <a:close/>
                    <a:moveTo>
                      <a:pt x="6657" y="5434"/>
                    </a:moveTo>
                    <a:cubicBezTo>
                      <a:pt x="5808" y="5094"/>
                      <a:pt x="4992" y="4619"/>
                      <a:pt x="4279" y="4042"/>
                    </a:cubicBezTo>
                    <a:cubicBezTo>
                      <a:pt x="5604" y="2751"/>
                      <a:pt x="7336" y="1868"/>
                      <a:pt x="9272" y="1528"/>
                    </a:cubicBezTo>
                    <a:cubicBezTo>
                      <a:pt x="8185" y="2615"/>
                      <a:pt x="7302" y="3940"/>
                      <a:pt x="6657" y="5434"/>
                    </a:cubicBezTo>
                    <a:close/>
                    <a:moveTo>
                      <a:pt x="7030" y="6317"/>
                    </a:moveTo>
                    <a:cubicBezTo>
                      <a:pt x="8117" y="6691"/>
                      <a:pt x="9272" y="6928"/>
                      <a:pt x="10460" y="6962"/>
                    </a:cubicBezTo>
                    <a:cubicBezTo>
                      <a:pt x="10460" y="10460"/>
                      <a:pt x="10460" y="10460"/>
                      <a:pt x="10460" y="10460"/>
                    </a:cubicBezTo>
                    <a:cubicBezTo>
                      <a:pt x="6283" y="10460"/>
                      <a:pt x="6283" y="10460"/>
                      <a:pt x="6283" y="10460"/>
                    </a:cubicBezTo>
                    <a:cubicBezTo>
                      <a:pt x="6317" y="9000"/>
                      <a:pt x="6589" y="7608"/>
                      <a:pt x="7030" y="6317"/>
                    </a:cubicBezTo>
                    <a:close/>
                    <a:moveTo>
                      <a:pt x="10460" y="11140"/>
                    </a:moveTo>
                    <a:cubicBezTo>
                      <a:pt x="10460" y="15351"/>
                      <a:pt x="10460" y="15351"/>
                      <a:pt x="10460" y="15351"/>
                    </a:cubicBezTo>
                    <a:cubicBezTo>
                      <a:pt x="9340" y="15385"/>
                      <a:pt x="8287" y="15555"/>
                      <a:pt x="7302" y="15894"/>
                    </a:cubicBezTo>
                    <a:cubicBezTo>
                      <a:pt x="6691" y="14434"/>
                      <a:pt x="6317" y="12838"/>
                      <a:pt x="6283" y="11140"/>
                    </a:cubicBezTo>
                    <a:lnTo>
                      <a:pt x="10460" y="11140"/>
                    </a:lnTo>
                    <a:close/>
                    <a:moveTo>
                      <a:pt x="9272" y="20072"/>
                    </a:moveTo>
                    <a:cubicBezTo>
                      <a:pt x="7540" y="19766"/>
                      <a:pt x="5977" y="19019"/>
                      <a:pt x="4687" y="17932"/>
                    </a:cubicBezTo>
                    <a:cubicBezTo>
                      <a:pt x="5366" y="17457"/>
                      <a:pt x="6113" y="17049"/>
                      <a:pt x="6928" y="16743"/>
                    </a:cubicBezTo>
                    <a:cubicBezTo>
                      <a:pt x="7540" y="18034"/>
                      <a:pt x="8321" y="19121"/>
                      <a:pt x="9272" y="20072"/>
                    </a:cubicBezTo>
                    <a:close/>
                    <a:moveTo>
                      <a:pt x="11140" y="20174"/>
                    </a:moveTo>
                    <a:cubicBezTo>
                      <a:pt x="11140" y="16030"/>
                      <a:pt x="11140" y="16030"/>
                      <a:pt x="11140" y="16030"/>
                    </a:cubicBezTo>
                    <a:cubicBezTo>
                      <a:pt x="12158" y="16064"/>
                      <a:pt x="13109" y="16234"/>
                      <a:pt x="14026" y="16506"/>
                    </a:cubicBezTo>
                    <a:cubicBezTo>
                      <a:pt x="13313" y="17966"/>
                      <a:pt x="12328" y="19223"/>
                      <a:pt x="11174" y="20174"/>
                    </a:cubicBezTo>
                    <a:cubicBezTo>
                      <a:pt x="11174" y="20174"/>
                      <a:pt x="11174" y="20174"/>
                      <a:pt x="11140" y="20174"/>
                    </a:cubicBezTo>
                    <a:close/>
                    <a:moveTo>
                      <a:pt x="14672" y="16743"/>
                    </a:moveTo>
                    <a:cubicBezTo>
                      <a:pt x="15487" y="17049"/>
                      <a:pt x="16234" y="17457"/>
                      <a:pt x="16913" y="17932"/>
                    </a:cubicBezTo>
                    <a:cubicBezTo>
                      <a:pt x="15623" y="19019"/>
                      <a:pt x="14060" y="19766"/>
                      <a:pt x="12328" y="20072"/>
                    </a:cubicBezTo>
                    <a:cubicBezTo>
                      <a:pt x="13279" y="19121"/>
                      <a:pt x="14060" y="18034"/>
                      <a:pt x="14672" y="16743"/>
                    </a:cubicBezTo>
                    <a:close/>
                    <a:moveTo>
                      <a:pt x="14298" y="15894"/>
                    </a:moveTo>
                    <a:cubicBezTo>
                      <a:pt x="13313" y="15555"/>
                      <a:pt x="12260" y="15385"/>
                      <a:pt x="11140" y="15351"/>
                    </a:cubicBezTo>
                    <a:cubicBezTo>
                      <a:pt x="11140" y="11140"/>
                      <a:pt x="11140" y="11140"/>
                      <a:pt x="11140" y="11140"/>
                    </a:cubicBezTo>
                    <a:cubicBezTo>
                      <a:pt x="15317" y="11140"/>
                      <a:pt x="15317" y="11140"/>
                      <a:pt x="15317" y="11140"/>
                    </a:cubicBezTo>
                    <a:cubicBezTo>
                      <a:pt x="15283" y="12838"/>
                      <a:pt x="14909" y="14434"/>
                      <a:pt x="14298" y="15894"/>
                    </a:cubicBezTo>
                    <a:close/>
                    <a:moveTo>
                      <a:pt x="11140" y="10460"/>
                    </a:moveTo>
                    <a:cubicBezTo>
                      <a:pt x="11140" y="6962"/>
                      <a:pt x="11140" y="6962"/>
                      <a:pt x="11140" y="6962"/>
                    </a:cubicBezTo>
                    <a:cubicBezTo>
                      <a:pt x="12328" y="6928"/>
                      <a:pt x="13483" y="6691"/>
                      <a:pt x="14570" y="6317"/>
                    </a:cubicBezTo>
                    <a:cubicBezTo>
                      <a:pt x="15011" y="7608"/>
                      <a:pt x="15283" y="9000"/>
                      <a:pt x="15317" y="10460"/>
                    </a:cubicBezTo>
                    <a:lnTo>
                      <a:pt x="11140" y="10460"/>
                    </a:lnTo>
                    <a:close/>
                    <a:moveTo>
                      <a:pt x="3770" y="4551"/>
                    </a:moveTo>
                    <a:cubicBezTo>
                      <a:pt x="4585" y="5162"/>
                      <a:pt x="5434" y="5706"/>
                      <a:pt x="6385" y="6079"/>
                    </a:cubicBezTo>
                    <a:cubicBezTo>
                      <a:pt x="5909" y="7438"/>
                      <a:pt x="5638" y="8898"/>
                      <a:pt x="5604" y="10460"/>
                    </a:cubicBezTo>
                    <a:cubicBezTo>
                      <a:pt x="1426" y="10460"/>
                      <a:pt x="1426" y="10460"/>
                      <a:pt x="1426" y="10460"/>
                    </a:cubicBezTo>
                    <a:cubicBezTo>
                      <a:pt x="1494" y="8185"/>
                      <a:pt x="2377" y="6147"/>
                      <a:pt x="3770" y="4551"/>
                    </a:cubicBezTo>
                    <a:close/>
                    <a:moveTo>
                      <a:pt x="1426" y="11140"/>
                    </a:moveTo>
                    <a:cubicBezTo>
                      <a:pt x="5604" y="11140"/>
                      <a:pt x="5604" y="11140"/>
                      <a:pt x="5604" y="11140"/>
                    </a:cubicBezTo>
                    <a:cubicBezTo>
                      <a:pt x="5638" y="12940"/>
                      <a:pt x="6011" y="14604"/>
                      <a:pt x="6623" y="16132"/>
                    </a:cubicBezTo>
                    <a:cubicBezTo>
                      <a:pt x="5740" y="16472"/>
                      <a:pt x="4925" y="16913"/>
                      <a:pt x="4177" y="17457"/>
                    </a:cubicBezTo>
                    <a:cubicBezTo>
                      <a:pt x="2547" y="15826"/>
                      <a:pt x="1494" y="13619"/>
                      <a:pt x="1426" y="11140"/>
                    </a:cubicBezTo>
                    <a:close/>
                    <a:moveTo>
                      <a:pt x="17423" y="17457"/>
                    </a:moveTo>
                    <a:cubicBezTo>
                      <a:pt x="16675" y="16913"/>
                      <a:pt x="15860" y="16472"/>
                      <a:pt x="14977" y="16132"/>
                    </a:cubicBezTo>
                    <a:cubicBezTo>
                      <a:pt x="15589" y="14604"/>
                      <a:pt x="15962" y="12940"/>
                      <a:pt x="15996" y="11140"/>
                    </a:cubicBezTo>
                    <a:cubicBezTo>
                      <a:pt x="20174" y="11140"/>
                      <a:pt x="20174" y="11140"/>
                      <a:pt x="20174" y="11140"/>
                    </a:cubicBezTo>
                    <a:cubicBezTo>
                      <a:pt x="20106" y="13619"/>
                      <a:pt x="19053" y="15826"/>
                      <a:pt x="17423" y="17457"/>
                    </a:cubicBezTo>
                    <a:close/>
                  </a:path>
                </a:pathLst>
              </a:custGeom>
              <a:solidFill>
                <a:srgbClr val="808080"/>
              </a:solidFill>
              <a:ln w="12700" cap="flat">
                <a:noFill/>
                <a:miter lim="400000"/>
              </a:ln>
              <a:effectLst/>
            </p:spPr>
            <p:txBody>
              <a:bodyPr wrap="square" lIns="45718" tIns="45718" rIns="45718" bIns="45718" numCol="1" anchor="t">
                <a:noAutofit/>
              </a:bodyPr>
              <a:lstStyle/>
              <a:p>
                <a:pPr/>
              </a:p>
            </p:txBody>
          </p:sp>
        </p:grpSp>
        <p:sp>
          <p:nvSpPr>
            <p:cNvPr id="261" name="Rectangle 5"/>
            <p:cNvSpPr/>
            <p:nvPr/>
          </p:nvSpPr>
          <p:spPr>
            <a:xfrm>
              <a:off x="162894" y="1050035"/>
              <a:ext cx="7918585" cy="5308230"/>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sp>
        <p:nvSpPr>
          <p:cNvPr id="26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with code frame short">
    <p:spTree>
      <p:nvGrpSpPr>
        <p:cNvPr id="1" name=""/>
        <p:cNvGrpSpPr/>
        <p:nvPr/>
      </p:nvGrpSpPr>
      <p:grpSpPr>
        <a:xfrm>
          <a:off x="0" y="0"/>
          <a:ext cx="0" cy="0"/>
          <a:chOff x="0" y="0"/>
          <a:chExt cx="0" cy="0"/>
        </a:xfrm>
      </p:grpSpPr>
      <p:pic>
        <p:nvPicPr>
          <p:cNvPr id="270" name="图片 3" descr="图片 3"/>
          <p:cNvPicPr>
            <a:picLocks noChangeAspect="1"/>
          </p:cNvPicPr>
          <p:nvPr/>
        </p:nvPicPr>
        <p:blipFill>
          <a:blip r:embed="rId2">
            <a:extLst/>
          </a:blip>
          <a:stretch>
            <a:fillRect/>
          </a:stretch>
        </p:blipFill>
        <p:spPr>
          <a:xfrm>
            <a:off x="10027876" y="230039"/>
            <a:ext cx="1828804" cy="762902"/>
          </a:xfrm>
          <a:prstGeom prst="rect">
            <a:avLst/>
          </a:prstGeom>
          <a:ln w="12700">
            <a:miter lim="400000"/>
          </a:ln>
        </p:spPr>
      </p:pic>
      <p:sp>
        <p:nvSpPr>
          <p:cNvPr id="27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结语">
    <p:spTree>
      <p:nvGrpSpPr>
        <p:cNvPr id="1" name=""/>
        <p:cNvGrpSpPr/>
        <p:nvPr/>
      </p:nvGrpSpPr>
      <p:grpSpPr>
        <a:xfrm>
          <a:off x="0" y="0"/>
          <a:ext cx="0" cy="0"/>
          <a:chOff x="0" y="0"/>
          <a:chExt cx="0" cy="0"/>
        </a:xfrm>
      </p:grpSpPr>
      <p:grpSp>
        <p:nvGrpSpPr>
          <p:cNvPr id="280" name="组合 6"/>
          <p:cNvGrpSpPr/>
          <p:nvPr/>
        </p:nvGrpSpPr>
        <p:grpSpPr>
          <a:xfrm>
            <a:off x="-968834" y="-7"/>
            <a:ext cx="14538973" cy="7848611"/>
            <a:chOff x="0" y="0"/>
            <a:chExt cx="14538970" cy="7848610"/>
          </a:xfrm>
        </p:grpSpPr>
        <p:pic>
          <p:nvPicPr>
            <p:cNvPr id="278" name="图片 7" descr="图片 7"/>
            <p:cNvPicPr>
              <a:picLocks noChangeAspect="1"/>
            </p:cNvPicPr>
            <p:nvPr/>
          </p:nvPicPr>
          <p:blipFill>
            <a:blip r:embed="rId2">
              <a:extLst/>
            </a:blip>
            <a:srcRect l="0" t="0" r="0" b="90211"/>
            <a:stretch>
              <a:fillRect/>
            </a:stretch>
          </p:blipFill>
          <p:spPr>
            <a:xfrm>
              <a:off x="0" y="-1"/>
              <a:ext cx="14538970" cy="1152373"/>
            </a:xfrm>
            <a:prstGeom prst="rect">
              <a:avLst/>
            </a:prstGeom>
            <a:ln w="12700" cap="flat">
              <a:noFill/>
              <a:miter lim="400000"/>
            </a:ln>
            <a:effectLst/>
          </p:spPr>
        </p:pic>
        <p:pic>
          <p:nvPicPr>
            <p:cNvPr id="279" name="图片 8" descr="图片 8"/>
            <p:cNvPicPr>
              <a:picLocks noChangeAspect="1"/>
            </p:cNvPicPr>
            <p:nvPr/>
          </p:nvPicPr>
          <p:blipFill>
            <a:blip r:embed="rId2">
              <a:extLst/>
            </a:blip>
            <a:stretch>
              <a:fillRect/>
            </a:stretch>
          </p:blipFill>
          <p:spPr>
            <a:xfrm>
              <a:off x="1" y="990602"/>
              <a:ext cx="14538970" cy="6858008"/>
            </a:xfrm>
            <a:prstGeom prst="rect">
              <a:avLst/>
            </a:prstGeom>
            <a:ln w="12700" cap="flat">
              <a:noFill/>
              <a:miter lim="400000"/>
            </a:ln>
            <a:effectLst/>
          </p:spPr>
        </p:pic>
      </p:grpSp>
      <p:sp>
        <p:nvSpPr>
          <p:cNvPr id="281" name="标题 1"/>
          <p:cNvSpPr txBox="1"/>
          <p:nvPr/>
        </p:nvSpPr>
        <p:spPr>
          <a:xfrm>
            <a:off x="5210445" y="668839"/>
            <a:ext cx="1787091" cy="726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90000"/>
              </a:lnSpc>
              <a:defRPr spc="400" sz="3600">
                <a:solidFill>
                  <a:srgbClr val="F2F2F2"/>
                </a:solidFill>
                <a:latin typeface="微软雅黑"/>
                <a:ea typeface="微软雅黑"/>
                <a:cs typeface="微软雅黑"/>
                <a:sym typeface="微软雅黑"/>
              </a:defRPr>
            </a:lvl1pPr>
          </a:lstStyle>
          <a:p>
            <a:pPr/>
            <a:r>
              <a:t>结 语</a:t>
            </a:r>
          </a:p>
        </p:txBody>
      </p:sp>
      <p:sp>
        <p:nvSpPr>
          <p:cNvPr id="282" name="Rectangle 5"/>
          <p:cNvSpPr/>
          <p:nvPr/>
        </p:nvSpPr>
        <p:spPr>
          <a:xfrm>
            <a:off x="6734753" y="955306"/>
            <a:ext cx="3096006" cy="18005"/>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defRPr>
            </a:pPr>
          </a:p>
        </p:txBody>
      </p:sp>
      <p:sp>
        <p:nvSpPr>
          <p:cNvPr id="283" name="Rectangle 5"/>
          <p:cNvSpPr/>
          <p:nvPr/>
        </p:nvSpPr>
        <p:spPr>
          <a:xfrm flipH="1">
            <a:off x="2324653" y="955306"/>
            <a:ext cx="3096006" cy="18005"/>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defRPr>
            </a:pPr>
          </a:p>
        </p:txBody>
      </p:sp>
      <p:sp>
        <p:nvSpPr>
          <p:cNvPr id="284" name="正文级别 1…"/>
          <p:cNvSpPr txBox="1"/>
          <p:nvPr>
            <p:ph type="body" sz="quarter" idx="1"/>
          </p:nvPr>
        </p:nvSpPr>
        <p:spPr>
          <a:xfrm>
            <a:off x="4798500" y="1558903"/>
            <a:ext cx="2610980" cy="830999"/>
          </a:xfrm>
          <a:prstGeom prst="rect">
            <a:avLst/>
          </a:prstGeom>
        </p:spPr>
        <p:txBody>
          <a:bodyPr>
            <a:normAutofit fontScale="100000" lnSpcReduction="0"/>
          </a:bodyPr>
          <a:lstStyle>
            <a:lvl1pPr marL="0" indent="0" algn="ctr">
              <a:lnSpc>
                <a:spcPct val="120000"/>
              </a:lnSpc>
              <a:buSzTx/>
              <a:buFontTx/>
              <a:buNone/>
              <a:defRPr spc="300" sz="2000">
                <a:solidFill>
                  <a:srgbClr val="FFFFFF"/>
                </a:solidFill>
                <a:latin typeface="微软雅黑"/>
                <a:ea typeface="微软雅黑"/>
                <a:cs typeface="微软雅黑"/>
                <a:sym typeface="微软雅黑"/>
              </a:defRPr>
            </a:lvl1pPr>
            <a:lvl2pPr marL="0" indent="0" algn="ctr">
              <a:lnSpc>
                <a:spcPct val="120000"/>
              </a:lnSpc>
              <a:buSzTx/>
              <a:buFontTx/>
              <a:buNone/>
              <a:defRPr spc="300" sz="2000">
                <a:solidFill>
                  <a:srgbClr val="FFFFFF"/>
                </a:solidFill>
                <a:latin typeface="微软雅黑"/>
                <a:ea typeface="微软雅黑"/>
                <a:cs typeface="微软雅黑"/>
                <a:sym typeface="微软雅黑"/>
              </a:defRPr>
            </a:lvl2pPr>
            <a:lvl3pPr marL="0" indent="0" algn="ctr">
              <a:lnSpc>
                <a:spcPct val="120000"/>
              </a:lnSpc>
              <a:buSzTx/>
              <a:buFontTx/>
              <a:buNone/>
              <a:defRPr spc="300" sz="2000">
                <a:solidFill>
                  <a:srgbClr val="FFFFFF"/>
                </a:solidFill>
                <a:latin typeface="微软雅黑"/>
                <a:ea typeface="微软雅黑"/>
                <a:cs typeface="微软雅黑"/>
                <a:sym typeface="微软雅黑"/>
              </a:defRPr>
            </a:lvl3pPr>
            <a:lvl4pPr marL="0" indent="0" algn="ctr">
              <a:lnSpc>
                <a:spcPct val="120000"/>
              </a:lnSpc>
              <a:buSzTx/>
              <a:buFontTx/>
              <a:buNone/>
              <a:defRPr spc="300" sz="2000">
                <a:solidFill>
                  <a:srgbClr val="FFFFFF"/>
                </a:solidFill>
                <a:latin typeface="微软雅黑"/>
                <a:ea typeface="微软雅黑"/>
                <a:cs typeface="微软雅黑"/>
                <a:sym typeface="微软雅黑"/>
              </a:defRPr>
            </a:lvl4pPr>
            <a:lvl5pPr marL="0" indent="0" algn="ctr">
              <a:lnSpc>
                <a:spcPct val="120000"/>
              </a:lnSpc>
              <a:buSzTx/>
              <a:buFontTx/>
              <a:buNone/>
              <a:defRPr spc="300" sz="2000">
                <a:solidFill>
                  <a:srgbClr val="FFFFFF"/>
                </a:solidFill>
                <a:latin typeface="微软雅黑"/>
                <a:ea typeface="微软雅黑"/>
                <a:cs typeface="微软雅黑"/>
                <a:sym typeface="微软雅黑"/>
              </a:defRPr>
            </a:lvl5pPr>
          </a:lstStyle>
          <a:p>
            <a:pPr/>
            <a:r>
              <a:t>正文级别 1</a:t>
            </a:r>
          </a:p>
          <a:p>
            <a:pPr lvl="1"/>
            <a:r>
              <a:t>正文级别 2</a:t>
            </a:r>
          </a:p>
          <a:p>
            <a:pPr lvl="2"/>
            <a:r>
              <a:t>正文级别 3</a:t>
            </a:r>
          </a:p>
          <a:p>
            <a:pPr lvl="3"/>
            <a:r>
              <a:t>正文级别 4</a:t>
            </a:r>
          </a:p>
          <a:p>
            <a:pPr lvl="4"/>
            <a:r>
              <a:t>正文级别 5</a:t>
            </a:r>
          </a:p>
        </p:txBody>
      </p:sp>
      <p:sp>
        <p:nvSpPr>
          <p:cNvPr id="28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结语 0">
    <p:spTree>
      <p:nvGrpSpPr>
        <p:cNvPr id="1" name=""/>
        <p:cNvGrpSpPr/>
        <p:nvPr/>
      </p:nvGrpSpPr>
      <p:grpSpPr>
        <a:xfrm>
          <a:off x="0" y="0"/>
          <a:ext cx="0" cy="0"/>
          <a:chOff x="0" y="0"/>
          <a:chExt cx="0" cy="0"/>
        </a:xfrm>
      </p:grpSpPr>
      <p:grpSp>
        <p:nvGrpSpPr>
          <p:cNvPr id="294" name="组合 6"/>
          <p:cNvGrpSpPr/>
          <p:nvPr/>
        </p:nvGrpSpPr>
        <p:grpSpPr>
          <a:xfrm>
            <a:off x="-968834" y="-7"/>
            <a:ext cx="14538973" cy="7848611"/>
            <a:chOff x="0" y="0"/>
            <a:chExt cx="14538970" cy="7848610"/>
          </a:xfrm>
        </p:grpSpPr>
        <p:pic>
          <p:nvPicPr>
            <p:cNvPr id="292" name="图片 7" descr="图片 7"/>
            <p:cNvPicPr>
              <a:picLocks noChangeAspect="1"/>
            </p:cNvPicPr>
            <p:nvPr/>
          </p:nvPicPr>
          <p:blipFill>
            <a:blip r:embed="rId2">
              <a:extLst/>
            </a:blip>
            <a:srcRect l="0" t="0" r="0" b="90211"/>
            <a:stretch>
              <a:fillRect/>
            </a:stretch>
          </p:blipFill>
          <p:spPr>
            <a:xfrm>
              <a:off x="0" y="-1"/>
              <a:ext cx="14538970" cy="1152373"/>
            </a:xfrm>
            <a:prstGeom prst="rect">
              <a:avLst/>
            </a:prstGeom>
            <a:ln w="12700" cap="flat">
              <a:noFill/>
              <a:miter lim="400000"/>
            </a:ln>
            <a:effectLst/>
          </p:spPr>
        </p:pic>
        <p:pic>
          <p:nvPicPr>
            <p:cNvPr id="293" name="图片 8" descr="图片 8"/>
            <p:cNvPicPr>
              <a:picLocks noChangeAspect="1"/>
            </p:cNvPicPr>
            <p:nvPr/>
          </p:nvPicPr>
          <p:blipFill>
            <a:blip r:embed="rId2">
              <a:extLst/>
            </a:blip>
            <a:stretch>
              <a:fillRect/>
            </a:stretch>
          </p:blipFill>
          <p:spPr>
            <a:xfrm>
              <a:off x="1" y="990602"/>
              <a:ext cx="14538970" cy="6858008"/>
            </a:xfrm>
            <a:prstGeom prst="rect">
              <a:avLst/>
            </a:prstGeom>
            <a:ln w="12700" cap="flat">
              <a:noFill/>
              <a:miter lim="400000"/>
            </a:ln>
            <a:effectLst/>
          </p:spPr>
        </p:pic>
      </p:grpSp>
      <p:sp>
        <p:nvSpPr>
          <p:cNvPr id="295" name="标题 1"/>
          <p:cNvSpPr txBox="1"/>
          <p:nvPr/>
        </p:nvSpPr>
        <p:spPr>
          <a:xfrm>
            <a:off x="5210445" y="668839"/>
            <a:ext cx="1787091" cy="726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90000"/>
              </a:lnSpc>
              <a:defRPr spc="400" sz="3600">
                <a:solidFill>
                  <a:srgbClr val="F2F2F2"/>
                </a:solidFill>
                <a:latin typeface="微软雅黑"/>
                <a:ea typeface="微软雅黑"/>
                <a:cs typeface="微软雅黑"/>
                <a:sym typeface="微软雅黑"/>
              </a:defRPr>
            </a:lvl1pPr>
          </a:lstStyle>
          <a:p>
            <a:pPr/>
            <a:r>
              <a:t>结 语</a:t>
            </a:r>
          </a:p>
        </p:txBody>
      </p:sp>
      <p:sp>
        <p:nvSpPr>
          <p:cNvPr id="296" name="Rectangle 5"/>
          <p:cNvSpPr/>
          <p:nvPr/>
        </p:nvSpPr>
        <p:spPr>
          <a:xfrm>
            <a:off x="6734753" y="955306"/>
            <a:ext cx="3096006" cy="18005"/>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defRPr>
            </a:pPr>
          </a:p>
        </p:txBody>
      </p:sp>
      <p:sp>
        <p:nvSpPr>
          <p:cNvPr id="297" name="Rectangle 5"/>
          <p:cNvSpPr/>
          <p:nvPr/>
        </p:nvSpPr>
        <p:spPr>
          <a:xfrm flipH="1">
            <a:off x="2324653" y="955306"/>
            <a:ext cx="3096006" cy="18005"/>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defRPr>
            </a:pPr>
          </a:p>
        </p:txBody>
      </p:sp>
      <p:sp>
        <p:nvSpPr>
          <p:cNvPr id="298" name="正文级别 1…"/>
          <p:cNvSpPr txBox="1"/>
          <p:nvPr>
            <p:ph type="body" sz="quarter" idx="1"/>
          </p:nvPr>
        </p:nvSpPr>
        <p:spPr>
          <a:xfrm>
            <a:off x="4798500" y="1558903"/>
            <a:ext cx="2610980" cy="830999"/>
          </a:xfrm>
          <a:prstGeom prst="rect">
            <a:avLst/>
          </a:prstGeom>
        </p:spPr>
        <p:txBody>
          <a:bodyPr>
            <a:normAutofit fontScale="100000" lnSpcReduction="0"/>
          </a:bodyPr>
          <a:lstStyle>
            <a:lvl1pPr marL="0" indent="0" algn="ctr">
              <a:lnSpc>
                <a:spcPct val="120000"/>
              </a:lnSpc>
              <a:buSzTx/>
              <a:buFontTx/>
              <a:buNone/>
              <a:defRPr spc="300" sz="2000">
                <a:solidFill>
                  <a:srgbClr val="FFFFFF"/>
                </a:solidFill>
                <a:latin typeface="微软雅黑"/>
                <a:ea typeface="微软雅黑"/>
                <a:cs typeface="微软雅黑"/>
                <a:sym typeface="微软雅黑"/>
              </a:defRPr>
            </a:lvl1pPr>
            <a:lvl2pPr marL="0" indent="0" algn="ctr">
              <a:lnSpc>
                <a:spcPct val="120000"/>
              </a:lnSpc>
              <a:buSzTx/>
              <a:buFontTx/>
              <a:buNone/>
              <a:defRPr spc="300" sz="2000">
                <a:solidFill>
                  <a:srgbClr val="FFFFFF"/>
                </a:solidFill>
                <a:latin typeface="微软雅黑"/>
                <a:ea typeface="微软雅黑"/>
                <a:cs typeface="微软雅黑"/>
                <a:sym typeface="微软雅黑"/>
              </a:defRPr>
            </a:lvl2pPr>
            <a:lvl3pPr marL="0" indent="0" algn="ctr">
              <a:lnSpc>
                <a:spcPct val="120000"/>
              </a:lnSpc>
              <a:buSzTx/>
              <a:buFontTx/>
              <a:buNone/>
              <a:defRPr spc="300" sz="2000">
                <a:solidFill>
                  <a:srgbClr val="FFFFFF"/>
                </a:solidFill>
                <a:latin typeface="微软雅黑"/>
                <a:ea typeface="微软雅黑"/>
                <a:cs typeface="微软雅黑"/>
                <a:sym typeface="微软雅黑"/>
              </a:defRPr>
            </a:lvl3pPr>
            <a:lvl4pPr marL="0" indent="0" algn="ctr">
              <a:lnSpc>
                <a:spcPct val="120000"/>
              </a:lnSpc>
              <a:buSzTx/>
              <a:buFontTx/>
              <a:buNone/>
              <a:defRPr spc="300" sz="2000">
                <a:solidFill>
                  <a:srgbClr val="FFFFFF"/>
                </a:solidFill>
                <a:latin typeface="微软雅黑"/>
                <a:ea typeface="微软雅黑"/>
                <a:cs typeface="微软雅黑"/>
                <a:sym typeface="微软雅黑"/>
              </a:defRPr>
            </a:lvl4pPr>
            <a:lvl5pPr marL="0" indent="0" algn="ctr">
              <a:lnSpc>
                <a:spcPct val="120000"/>
              </a:lnSpc>
              <a:buSzTx/>
              <a:buFontTx/>
              <a:buNone/>
              <a:defRPr spc="300" sz="2000">
                <a:solidFill>
                  <a:srgbClr val="FFFFFF"/>
                </a:solidFill>
                <a:latin typeface="微软雅黑"/>
                <a:ea typeface="微软雅黑"/>
                <a:cs typeface="微软雅黑"/>
                <a:sym typeface="微软雅黑"/>
              </a:defRPr>
            </a:lvl5pPr>
          </a:lstStyle>
          <a:p>
            <a:pPr/>
            <a:r>
              <a:t>正文级别 1</a:t>
            </a:r>
          </a:p>
          <a:p>
            <a:pPr lvl="1"/>
            <a:r>
              <a:t>正文级别 2</a:t>
            </a:r>
          </a:p>
          <a:p>
            <a:pPr lvl="2"/>
            <a:r>
              <a:t>正文级别 3</a:t>
            </a:r>
          </a:p>
          <a:p>
            <a:pPr lvl="3"/>
            <a:r>
              <a:t>正文级别 4</a:t>
            </a:r>
          </a:p>
          <a:p>
            <a:pPr lvl="4"/>
            <a:r>
              <a:t>正文级别 5</a:t>
            </a:r>
          </a:p>
        </p:txBody>
      </p:sp>
      <p:sp>
        <p:nvSpPr>
          <p:cNvPr id="2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结束页">
    <p:spTree>
      <p:nvGrpSpPr>
        <p:cNvPr id="1" name=""/>
        <p:cNvGrpSpPr/>
        <p:nvPr/>
      </p:nvGrpSpPr>
      <p:grpSpPr>
        <a:xfrm>
          <a:off x="0" y="0"/>
          <a:ext cx="0" cy="0"/>
          <a:chOff x="0" y="0"/>
          <a:chExt cx="0" cy="0"/>
        </a:xfrm>
      </p:grpSpPr>
      <p:grpSp>
        <p:nvGrpSpPr>
          <p:cNvPr id="314" name="组合 2"/>
          <p:cNvGrpSpPr/>
          <p:nvPr/>
        </p:nvGrpSpPr>
        <p:grpSpPr>
          <a:xfrm>
            <a:off x="-929645" y="-6"/>
            <a:ext cx="14538971" cy="7894331"/>
            <a:chOff x="0" y="-1"/>
            <a:chExt cx="14538969" cy="7894329"/>
          </a:xfrm>
        </p:grpSpPr>
        <p:pic>
          <p:nvPicPr>
            <p:cNvPr id="306" name="图片 3" descr="图片 3"/>
            <p:cNvPicPr>
              <a:picLocks noChangeAspect="1"/>
            </p:cNvPicPr>
            <p:nvPr/>
          </p:nvPicPr>
          <p:blipFill>
            <a:blip r:embed="rId2">
              <a:extLst/>
            </a:blip>
            <a:stretch>
              <a:fillRect/>
            </a:stretch>
          </p:blipFill>
          <p:spPr>
            <a:xfrm>
              <a:off x="1" y="1036320"/>
              <a:ext cx="14538969" cy="6858009"/>
            </a:xfrm>
            <a:prstGeom prst="rect">
              <a:avLst/>
            </a:prstGeom>
            <a:ln w="12700" cap="flat">
              <a:noFill/>
              <a:miter lim="400000"/>
            </a:ln>
            <a:effectLst/>
          </p:spPr>
        </p:pic>
        <p:grpSp>
          <p:nvGrpSpPr>
            <p:cNvPr id="312" name="组合 4"/>
            <p:cNvGrpSpPr/>
            <p:nvPr/>
          </p:nvGrpSpPr>
          <p:grpSpPr>
            <a:xfrm>
              <a:off x="3209875" y="1834986"/>
              <a:ext cx="9139825" cy="2239759"/>
              <a:chOff x="-1" y="-1"/>
              <a:chExt cx="9139824" cy="2239758"/>
            </a:xfrm>
          </p:grpSpPr>
          <p:grpSp>
            <p:nvGrpSpPr>
              <p:cNvPr id="310" name="组合 6"/>
              <p:cNvGrpSpPr/>
              <p:nvPr/>
            </p:nvGrpSpPr>
            <p:grpSpPr>
              <a:xfrm>
                <a:off x="3015741" y="-2"/>
                <a:ext cx="6124083" cy="2239759"/>
                <a:chOff x="0" y="-1"/>
                <a:chExt cx="6124081" cy="2239758"/>
              </a:xfrm>
            </p:grpSpPr>
            <p:pic>
              <p:nvPicPr>
                <p:cNvPr id="307" name="图片 13" descr="图片 13"/>
                <p:cNvPicPr>
                  <a:picLocks noChangeAspect="1"/>
                </p:cNvPicPr>
                <p:nvPr/>
              </p:nvPicPr>
              <p:blipFill>
                <a:blip r:embed="rId3">
                  <a:extLst/>
                </a:blip>
                <a:stretch>
                  <a:fillRect/>
                </a:stretch>
              </p:blipFill>
              <p:spPr>
                <a:xfrm>
                  <a:off x="1053530" y="-2"/>
                  <a:ext cx="1701425" cy="1701433"/>
                </a:xfrm>
                <a:prstGeom prst="rect">
                  <a:avLst/>
                </a:prstGeom>
                <a:ln w="12700" cap="flat">
                  <a:noFill/>
                  <a:miter lim="400000"/>
                </a:ln>
                <a:effectLst>
                  <a:outerShdw sx="100000" sy="100000" kx="0" ky="0" algn="b" rotWithShape="0" blurRad="241300" dist="38100" dir="2700000">
                    <a:srgbClr val="000000">
                      <a:alpha val="40000"/>
                    </a:srgbClr>
                  </a:outerShdw>
                </a:effectLst>
              </p:spPr>
            </p:pic>
            <p:sp>
              <p:nvSpPr>
                <p:cNvPr id="308" name="圆角矩形 17"/>
                <p:cNvSpPr txBox="1"/>
                <p:nvPr/>
              </p:nvSpPr>
              <p:spPr>
                <a:xfrm>
                  <a:off x="-1" y="1830821"/>
                  <a:ext cx="3808487" cy="408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nSpc>
                      <a:spcPct val="130000"/>
                    </a:lnSpc>
                    <a:defRPr b="1" spc="400">
                      <a:solidFill>
                        <a:srgbClr val="F2F2F2"/>
                      </a:solidFill>
                      <a:latin typeface="微软雅黑"/>
                      <a:ea typeface="微软雅黑"/>
                      <a:cs typeface="微软雅黑"/>
                      <a:sym typeface="微软雅黑"/>
                    </a:defRPr>
                  </a:lvl1pPr>
                </a:lstStyle>
                <a:p>
                  <a:pPr/>
                  <a:r>
                    <a:t>公众号</a:t>
                  </a:r>
                </a:p>
              </p:txBody>
            </p:sp>
            <p:sp>
              <p:nvSpPr>
                <p:cNvPr id="309" name="圆角矩形 17"/>
                <p:cNvSpPr txBox="1"/>
                <p:nvPr/>
              </p:nvSpPr>
              <p:spPr>
                <a:xfrm>
                  <a:off x="2315592" y="1830821"/>
                  <a:ext cx="3808489" cy="408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nSpc>
                      <a:spcPct val="130000"/>
                    </a:lnSpc>
                    <a:defRPr b="1" spc="400">
                      <a:solidFill>
                        <a:srgbClr val="F2F2F2"/>
                      </a:solidFill>
                      <a:latin typeface="微软雅黑"/>
                      <a:ea typeface="微软雅黑"/>
                      <a:cs typeface="微软雅黑"/>
                      <a:sym typeface="微软雅黑"/>
                    </a:defRPr>
                  </a:lvl1pPr>
                </a:lstStyle>
                <a:p>
                  <a:pPr/>
                  <a:r>
                    <a:t>客服微信</a:t>
                  </a:r>
                </a:p>
              </p:txBody>
            </p:sp>
          </p:grpSp>
          <p:sp>
            <p:nvSpPr>
              <p:cNvPr id="311" name="文本框 11"/>
              <p:cNvSpPr txBox="1"/>
              <p:nvPr/>
            </p:nvSpPr>
            <p:spPr>
              <a:xfrm>
                <a:off x="-2" y="537842"/>
                <a:ext cx="3734155" cy="162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nSpc>
                    <a:spcPct val="150000"/>
                  </a:lnSpc>
                  <a:defRPr sz="1600">
                    <a:solidFill>
                      <a:srgbClr val="FFFFFF"/>
                    </a:solidFill>
                  </a:defRPr>
                </a:pPr>
                <a:r>
                  <a:t>联系我们：</a:t>
                </a:r>
              </a:p>
              <a:p>
                <a:pPr>
                  <a:lnSpc>
                    <a:spcPct val="150000"/>
                  </a:lnSpc>
                  <a:defRPr sz="1600">
                    <a:solidFill>
                      <a:srgbClr val="FFFFFF"/>
                    </a:solidFill>
                  </a:defRPr>
                </a:pPr>
                <a:r>
                  <a:t>电话：18001992849</a:t>
                </a:r>
              </a:p>
              <a:p>
                <a:pPr>
                  <a:lnSpc>
                    <a:spcPct val="150000"/>
                  </a:lnSpc>
                  <a:defRPr sz="1600">
                    <a:solidFill>
                      <a:srgbClr val="FFFFFF"/>
                    </a:solidFill>
                  </a:defRPr>
                </a:pPr>
                <a:r>
                  <a:t>邮箱： </a:t>
                </a:r>
              </a:p>
              <a:p>
                <a:pPr>
                  <a:lnSpc>
                    <a:spcPct val="150000"/>
                  </a:lnSpc>
                  <a:defRPr sz="1600">
                    <a:solidFill>
                      <a:srgbClr val="FFFFFF"/>
                    </a:solidFill>
                  </a:defRPr>
                </a:pPr>
                <a:r>
                  <a:t>Q Q： 2677693114</a:t>
                </a:r>
              </a:p>
            </p:txBody>
          </p:sp>
        </p:grpSp>
        <p:pic>
          <p:nvPicPr>
            <p:cNvPr id="313" name="图片 5" descr="图片 5"/>
            <p:cNvPicPr>
              <a:picLocks noChangeAspect="1"/>
            </p:cNvPicPr>
            <p:nvPr/>
          </p:nvPicPr>
          <p:blipFill>
            <a:blip r:embed="rId2">
              <a:extLst/>
            </a:blip>
            <a:srcRect l="0" t="0" r="0" b="90211"/>
            <a:stretch>
              <a:fillRect/>
            </a:stretch>
          </p:blipFill>
          <p:spPr>
            <a:xfrm>
              <a:off x="0" y="-2"/>
              <a:ext cx="14538969" cy="1152374"/>
            </a:xfrm>
            <a:prstGeom prst="rect">
              <a:avLst/>
            </a:prstGeom>
            <a:ln w="12700" cap="flat">
              <a:noFill/>
              <a:miter lim="400000"/>
            </a:ln>
            <a:effectLst/>
          </p:spPr>
        </p:pic>
      </p:grpSp>
      <p:pic>
        <p:nvPicPr>
          <p:cNvPr id="315" name="图片 17" descr="图片 17"/>
          <p:cNvPicPr>
            <a:picLocks noChangeAspect="1"/>
          </p:cNvPicPr>
          <p:nvPr/>
        </p:nvPicPr>
        <p:blipFill>
          <a:blip r:embed="rId4">
            <a:extLst/>
          </a:blip>
          <a:srcRect l="13618" t="0" r="64073" b="0"/>
          <a:stretch>
            <a:fillRect/>
          </a:stretch>
        </p:blipFill>
        <p:spPr>
          <a:xfrm>
            <a:off x="1663904" y="1588622"/>
            <a:ext cx="631602" cy="808108"/>
          </a:xfrm>
          <a:prstGeom prst="rect">
            <a:avLst/>
          </a:prstGeom>
          <a:ln w="12700">
            <a:miter lim="400000"/>
          </a:ln>
        </p:spPr>
      </p:pic>
      <p:pic>
        <p:nvPicPr>
          <p:cNvPr id="316" name="图片 18" descr="图片 18"/>
          <p:cNvPicPr>
            <a:picLocks noChangeAspect="1"/>
          </p:cNvPicPr>
          <p:nvPr/>
        </p:nvPicPr>
        <p:blipFill>
          <a:blip r:embed="rId4">
            <a:extLst/>
          </a:blip>
          <a:srcRect l="34941" t="0" r="20029" b="0"/>
          <a:stretch>
            <a:fillRect/>
          </a:stretch>
        </p:blipFill>
        <p:spPr>
          <a:xfrm>
            <a:off x="2282538" y="1354505"/>
            <a:ext cx="1733856" cy="1099041"/>
          </a:xfrm>
          <a:prstGeom prst="rect">
            <a:avLst/>
          </a:prstGeom>
          <a:ln w="12700">
            <a:miter lim="400000"/>
          </a:ln>
        </p:spPr>
      </p:pic>
      <p:pic>
        <p:nvPicPr>
          <p:cNvPr id="317" name="图片 8" descr="图片 8"/>
          <p:cNvPicPr>
            <a:picLocks noChangeAspect="1"/>
          </p:cNvPicPr>
          <p:nvPr/>
        </p:nvPicPr>
        <p:blipFill>
          <a:blip r:embed="rId5">
            <a:extLst/>
          </a:blip>
          <a:stretch>
            <a:fillRect/>
          </a:stretch>
        </p:blipFill>
        <p:spPr>
          <a:xfrm>
            <a:off x="8665098" y="1834991"/>
            <a:ext cx="1701421" cy="1701421"/>
          </a:xfrm>
          <a:prstGeom prst="rect">
            <a:avLst/>
          </a:prstGeom>
          <a:ln w="12700">
            <a:miter lim="400000"/>
          </a:ln>
        </p:spPr>
      </p:pic>
      <p:sp>
        <p:nvSpPr>
          <p:cNvPr id="31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结束页 0">
    <p:spTree>
      <p:nvGrpSpPr>
        <p:cNvPr id="1" name=""/>
        <p:cNvGrpSpPr/>
        <p:nvPr/>
      </p:nvGrpSpPr>
      <p:grpSpPr>
        <a:xfrm>
          <a:off x="0" y="0"/>
          <a:ext cx="0" cy="0"/>
          <a:chOff x="0" y="0"/>
          <a:chExt cx="0" cy="0"/>
        </a:xfrm>
      </p:grpSpPr>
      <p:grpSp>
        <p:nvGrpSpPr>
          <p:cNvPr id="333" name="组合 2"/>
          <p:cNvGrpSpPr/>
          <p:nvPr/>
        </p:nvGrpSpPr>
        <p:grpSpPr>
          <a:xfrm>
            <a:off x="-929645" y="-6"/>
            <a:ext cx="14538971" cy="7894331"/>
            <a:chOff x="0" y="-1"/>
            <a:chExt cx="14538969" cy="7894329"/>
          </a:xfrm>
        </p:grpSpPr>
        <p:pic>
          <p:nvPicPr>
            <p:cNvPr id="325" name="图片 3" descr="图片 3"/>
            <p:cNvPicPr>
              <a:picLocks noChangeAspect="1"/>
            </p:cNvPicPr>
            <p:nvPr/>
          </p:nvPicPr>
          <p:blipFill>
            <a:blip r:embed="rId2">
              <a:extLst/>
            </a:blip>
            <a:stretch>
              <a:fillRect/>
            </a:stretch>
          </p:blipFill>
          <p:spPr>
            <a:xfrm>
              <a:off x="1" y="1036320"/>
              <a:ext cx="14538969" cy="6858009"/>
            </a:xfrm>
            <a:prstGeom prst="rect">
              <a:avLst/>
            </a:prstGeom>
            <a:ln w="12700" cap="flat">
              <a:noFill/>
              <a:miter lim="400000"/>
            </a:ln>
            <a:effectLst/>
          </p:spPr>
        </p:pic>
        <p:grpSp>
          <p:nvGrpSpPr>
            <p:cNvPr id="331" name="组合 4"/>
            <p:cNvGrpSpPr/>
            <p:nvPr/>
          </p:nvGrpSpPr>
          <p:grpSpPr>
            <a:xfrm>
              <a:off x="3209875" y="1834986"/>
              <a:ext cx="9139825" cy="2239759"/>
              <a:chOff x="-1" y="-1"/>
              <a:chExt cx="9139824" cy="2239758"/>
            </a:xfrm>
          </p:grpSpPr>
          <p:grpSp>
            <p:nvGrpSpPr>
              <p:cNvPr id="329" name="组合 6"/>
              <p:cNvGrpSpPr/>
              <p:nvPr/>
            </p:nvGrpSpPr>
            <p:grpSpPr>
              <a:xfrm>
                <a:off x="3015741" y="-2"/>
                <a:ext cx="6124083" cy="2239759"/>
                <a:chOff x="0" y="-1"/>
                <a:chExt cx="6124081" cy="2239758"/>
              </a:xfrm>
            </p:grpSpPr>
            <p:pic>
              <p:nvPicPr>
                <p:cNvPr id="326" name="图片 13" descr="图片 13"/>
                <p:cNvPicPr>
                  <a:picLocks noChangeAspect="1"/>
                </p:cNvPicPr>
                <p:nvPr/>
              </p:nvPicPr>
              <p:blipFill>
                <a:blip r:embed="rId3">
                  <a:extLst/>
                </a:blip>
                <a:stretch>
                  <a:fillRect/>
                </a:stretch>
              </p:blipFill>
              <p:spPr>
                <a:xfrm>
                  <a:off x="1053530" y="-2"/>
                  <a:ext cx="1701425" cy="1701433"/>
                </a:xfrm>
                <a:prstGeom prst="rect">
                  <a:avLst/>
                </a:prstGeom>
                <a:ln w="12700" cap="flat">
                  <a:noFill/>
                  <a:miter lim="400000"/>
                </a:ln>
                <a:effectLst>
                  <a:outerShdw sx="100000" sy="100000" kx="0" ky="0" algn="b" rotWithShape="0" blurRad="241300" dist="38100" dir="2700000">
                    <a:srgbClr val="000000">
                      <a:alpha val="40000"/>
                    </a:srgbClr>
                  </a:outerShdw>
                </a:effectLst>
              </p:spPr>
            </p:pic>
            <p:sp>
              <p:nvSpPr>
                <p:cNvPr id="327" name="圆角矩形 17"/>
                <p:cNvSpPr txBox="1"/>
                <p:nvPr/>
              </p:nvSpPr>
              <p:spPr>
                <a:xfrm>
                  <a:off x="-1" y="1830821"/>
                  <a:ext cx="3808487" cy="408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nSpc>
                      <a:spcPct val="130000"/>
                    </a:lnSpc>
                    <a:defRPr b="1" spc="400">
                      <a:solidFill>
                        <a:srgbClr val="F2F2F2"/>
                      </a:solidFill>
                      <a:latin typeface="微软雅黑"/>
                      <a:ea typeface="微软雅黑"/>
                      <a:cs typeface="微软雅黑"/>
                      <a:sym typeface="微软雅黑"/>
                    </a:defRPr>
                  </a:lvl1pPr>
                </a:lstStyle>
                <a:p>
                  <a:pPr/>
                  <a:r>
                    <a:t>公众号</a:t>
                  </a:r>
                </a:p>
              </p:txBody>
            </p:sp>
            <p:sp>
              <p:nvSpPr>
                <p:cNvPr id="328" name="圆角矩形 17"/>
                <p:cNvSpPr txBox="1"/>
                <p:nvPr/>
              </p:nvSpPr>
              <p:spPr>
                <a:xfrm>
                  <a:off x="2315592" y="1830821"/>
                  <a:ext cx="3808489" cy="408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nSpc>
                      <a:spcPct val="130000"/>
                    </a:lnSpc>
                    <a:defRPr b="1" spc="400">
                      <a:solidFill>
                        <a:srgbClr val="F2F2F2"/>
                      </a:solidFill>
                      <a:latin typeface="微软雅黑"/>
                      <a:ea typeface="微软雅黑"/>
                      <a:cs typeface="微软雅黑"/>
                      <a:sym typeface="微软雅黑"/>
                    </a:defRPr>
                  </a:lvl1pPr>
                </a:lstStyle>
                <a:p>
                  <a:pPr/>
                  <a:r>
                    <a:t>客服微信</a:t>
                  </a:r>
                </a:p>
              </p:txBody>
            </p:sp>
          </p:grpSp>
          <p:sp>
            <p:nvSpPr>
              <p:cNvPr id="330" name="文本框 11"/>
              <p:cNvSpPr txBox="1"/>
              <p:nvPr/>
            </p:nvSpPr>
            <p:spPr>
              <a:xfrm>
                <a:off x="-2" y="537842"/>
                <a:ext cx="3734155" cy="162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nSpc>
                    <a:spcPct val="150000"/>
                  </a:lnSpc>
                  <a:defRPr sz="1600">
                    <a:solidFill>
                      <a:srgbClr val="FFFFFF"/>
                    </a:solidFill>
                  </a:defRPr>
                </a:pPr>
                <a:r>
                  <a:t>联系我们：</a:t>
                </a:r>
              </a:p>
              <a:p>
                <a:pPr>
                  <a:lnSpc>
                    <a:spcPct val="150000"/>
                  </a:lnSpc>
                  <a:defRPr sz="1600">
                    <a:solidFill>
                      <a:srgbClr val="FFFFFF"/>
                    </a:solidFill>
                  </a:defRPr>
                </a:pPr>
                <a:r>
                  <a:t>电话：18001992849</a:t>
                </a:r>
              </a:p>
              <a:p>
                <a:pPr>
                  <a:lnSpc>
                    <a:spcPct val="150000"/>
                  </a:lnSpc>
                  <a:defRPr sz="1600">
                    <a:solidFill>
                      <a:srgbClr val="FFFFFF"/>
                    </a:solidFill>
                  </a:defRPr>
                </a:pPr>
                <a:r>
                  <a:t>邮箱： </a:t>
                </a:r>
              </a:p>
              <a:p>
                <a:pPr>
                  <a:lnSpc>
                    <a:spcPct val="150000"/>
                  </a:lnSpc>
                  <a:defRPr sz="1600">
                    <a:solidFill>
                      <a:srgbClr val="FFFFFF"/>
                    </a:solidFill>
                  </a:defRPr>
                </a:pPr>
                <a:r>
                  <a:t>Q Q： 2677693114</a:t>
                </a:r>
              </a:p>
            </p:txBody>
          </p:sp>
        </p:grpSp>
        <p:pic>
          <p:nvPicPr>
            <p:cNvPr id="332" name="图片 5" descr="图片 5"/>
            <p:cNvPicPr>
              <a:picLocks noChangeAspect="1"/>
            </p:cNvPicPr>
            <p:nvPr/>
          </p:nvPicPr>
          <p:blipFill>
            <a:blip r:embed="rId2">
              <a:extLst/>
            </a:blip>
            <a:srcRect l="0" t="0" r="0" b="90211"/>
            <a:stretch>
              <a:fillRect/>
            </a:stretch>
          </p:blipFill>
          <p:spPr>
            <a:xfrm>
              <a:off x="0" y="-2"/>
              <a:ext cx="14538969" cy="1152374"/>
            </a:xfrm>
            <a:prstGeom prst="rect">
              <a:avLst/>
            </a:prstGeom>
            <a:ln w="12700" cap="flat">
              <a:noFill/>
              <a:miter lim="400000"/>
            </a:ln>
            <a:effectLst/>
          </p:spPr>
        </p:pic>
      </p:grpSp>
      <p:pic>
        <p:nvPicPr>
          <p:cNvPr id="334" name="图片 17" descr="图片 17"/>
          <p:cNvPicPr>
            <a:picLocks noChangeAspect="1"/>
          </p:cNvPicPr>
          <p:nvPr/>
        </p:nvPicPr>
        <p:blipFill>
          <a:blip r:embed="rId4">
            <a:extLst/>
          </a:blip>
          <a:srcRect l="13618" t="0" r="64073" b="0"/>
          <a:stretch>
            <a:fillRect/>
          </a:stretch>
        </p:blipFill>
        <p:spPr>
          <a:xfrm>
            <a:off x="1663904" y="1588622"/>
            <a:ext cx="631602" cy="808108"/>
          </a:xfrm>
          <a:prstGeom prst="rect">
            <a:avLst/>
          </a:prstGeom>
          <a:ln w="12700">
            <a:miter lim="400000"/>
          </a:ln>
        </p:spPr>
      </p:pic>
      <p:pic>
        <p:nvPicPr>
          <p:cNvPr id="335" name="图片 18" descr="图片 18"/>
          <p:cNvPicPr>
            <a:picLocks noChangeAspect="1"/>
          </p:cNvPicPr>
          <p:nvPr/>
        </p:nvPicPr>
        <p:blipFill>
          <a:blip r:embed="rId4">
            <a:extLst/>
          </a:blip>
          <a:srcRect l="34941" t="0" r="20029" b="0"/>
          <a:stretch>
            <a:fillRect/>
          </a:stretch>
        </p:blipFill>
        <p:spPr>
          <a:xfrm>
            <a:off x="2282538" y="1354505"/>
            <a:ext cx="1733856" cy="1099041"/>
          </a:xfrm>
          <a:prstGeom prst="rect">
            <a:avLst/>
          </a:prstGeom>
          <a:ln w="12700">
            <a:miter lim="400000"/>
          </a:ln>
        </p:spPr>
      </p:pic>
      <p:pic>
        <p:nvPicPr>
          <p:cNvPr id="336" name="图片 8" descr="图片 8"/>
          <p:cNvPicPr>
            <a:picLocks noChangeAspect="1"/>
          </p:cNvPicPr>
          <p:nvPr/>
        </p:nvPicPr>
        <p:blipFill>
          <a:blip r:embed="rId5">
            <a:extLst/>
          </a:blip>
          <a:stretch>
            <a:fillRect/>
          </a:stretch>
        </p:blipFill>
        <p:spPr>
          <a:xfrm>
            <a:off x="8665098" y="1834991"/>
            <a:ext cx="1701421" cy="1701421"/>
          </a:xfrm>
          <a:prstGeom prst="rect">
            <a:avLst/>
          </a:prstGeom>
          <a:ln w="12700">
            <a:miter lim="400000"/>
          </a:ln>
        </p:spPr>
      </p:pic>
      <p:sp>
        <p:nvSpPr>
          <p:cNvPr id="33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封面 0">
    <p:spTree>
      <p:nvGrpSpPr>
        <p:cNvPr id="1" name=""/>
        <p:cNvGrpSpPr/>
        <p:nvPr/>
      </p:nvGrpSpPr>
      <p:grpSpPr>
        <a:xfrm>
          <a:off x="0" y="0"/>
          <a:ext cx="0" cy="0"/>
          <a:chOff x="0" y="0"/>
          <a:chExt cx="0" cy="0"/>
        </a:xfrm>
      </p:grpSpPr>
      <p:pic>
        <p:nvPicPr>
          <p:cNvPr id="30" name="图片 6" descr="图片 6"/>
          <p:cNvPicPr>
            <a:picLocks noChangeAspect="1"/>
          </p:cNvPicPr>
          <p:nvPr/>
        </p:nvPicPr>
        <p:blipFill>
          <a:blip r:embed="rId2">
            <a:extLst/>
          </a:blip>
          <a:srcRect l="0" t="849" r="0" b="848"/>
          <a:stretch>
            <a:fillRect/>
          </a:stretch>
        </p:blipFill>
        <p:spPr>
          <a:xfrm>
            <a:off x="0" y="0"/>
            <a:ext cx="12192000" cy="6858001"/>
          </a:xfrm>
          <a:prstGeom prst="rect">
            <a:avLst/>
          </a:prstGeom>
          <a:ln w="12700">
            <a:miter lim="400000"/>
          </a:ln>
        </p:spPr>
      </p:pic>
      <p:sp>
        <p:nvSpPr>
          <p:cNvPr id="31" name="矩形 19"/>
          <p:cNvSpPr/>
          <p:nvPr/>
        </p:nvSpPr>
        <p:spPr>
          <a:xfrm flipH="1">
            <a:off x="139144" y="0"/>
            <a:ext cx="12052854" cy="6858000"/>
          </a:xfrm>
          <a:prstGeom prst="rect">
            <a:avLst/>
          </a:prstGeom>
          <a:gradFill>
            <a:gsLst>
              <a:gs pos="40000">
                <a:srgbClr val="6B7A90">
                  <a:alpha val="23000"/>
                </a:srgbClr>
              </a:gs>
              <a:gs pos="72100">
                <a:srgbClr val="041D40">
                  <a:alpha val="80000"/>
                </a:srgbClr>
              </a:gs>
              <a:gs pos="100000">
                <a:srgbClr val="000000">
                  <a:alpha val="73000"/>
                </a:srgbClr>
              </a:gs>
            </a:gsLst>
          </a:gradFill>
          <a:ln w="12700">
            <a:miter lim="400000"/>
          </a:ln>
        </p:spPr>
        <p:txBody>
          <a:bodyPr lIns="45718" tIns="45718" rIns="45718" bIns="45718" anchor="ctr"/>
          <a:lstStyle/>
          <a:p>
            <a:pPr algn="ctr">
              <a:defRPr>
                <a:solidFill>
                  <a:srgbClr val="FFFFFF"/>
                </a:solidFill>
              </a:defRPr>
            </a:pPr>
          </a:p>
        </p:txBody>
      </p:sp>
      <p:sp>
        <p:nvSpPr>
          <p:cNvPr id="32" name="标题文本"/>
          <p:cNvSpPr txBox="1"/>
          <p:nvPr>
            <p:ph type="title"/>
          </p:nvPr>
        </p:nvSpPr>
        <p:spPr>
          <a:xfrm>
            <a:off x="648999" y="2366859"/>
            <a:ext cx="6786465" cy="1754329"/>
          </a:xfrm>
          <a:prstGeom prst="rect">
            <a:avLst/>
          </a:prstGeom>
        </p:spPr>
        <p:txBody>
          <a:bodyPr anchor="t"/>
          <a:lstStyle>
            <a:lvl1pPr>
              <a:defRPr b="1" spc="400" sz="6000">
                <a:solidFill>
                  <a:srgbClr val="C89868"/>
                </a:solidFill>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lvl1pPr>
          </a:lstStyle>
          <a:p>
            <a:pPr/>
            <a:r>
              <a:t>标题文本</a:t>
            </a:r>
          </a:p>
        </p:txBody>
      </p:sp>
      <p:grpSp>
        <p:nvGrpSpPr>
          <p:cNvPr id="35" name="组合 9"/>
          <p:cNvGrpSpPr/>
          <p:nvPr/>
        </p:nvGrpSpPr>
        <p:grpSpPr>
          <a:xfrm>
            <a:off x="757491" y="4786328"/>
            <a:ext cx="3161955" cy="45729"/>
            <a:chOff x="-1" y="0"/>
            <a:chExt cx="3161953" cy="45727"/>
          </a:xfrm>
        </p:grpSpPr>
        <p:sp>
          <p:nvSpPr>
            <p:cNvPr id="33" name="直接连接符 10"/>
            <p:cNvSpPr/>
            <p:nvPr/>
          </p:nvSpPr>
          <p:spPr>
            <a:xfrm>
              <a:off x="-2" y="24634"/>
              <a:ext cx="3161955" cy="5"/>
            </a:xfrm>
            <a:prstGeom prst="line">
              <a:avLst/>
            </a:prstGeom>
            <a:noFill/>
            <a:ln w="6350" cap="flat">
              <a:solidFill>
                <a:srgbClr val="DEE6F5">
                  <a:alpha val="50000"/>
                </a:srgbClr>
              </a:solidFill>
              <a:prstDash val="solid"/>
              <a:miter lim="800000"/>
            </a:ln>
            <a:effectLst/>
          </p:spPr>
          <p:txBody>
            <a:bodyPr wrap="square" lIns="45718" tIns="45718" rIns="45718" bIns="45718" numCol="1" anchor="t">
              <a:noAutofit/>
            </a:bodyPr>
            <a:lstStyle/>
            <a:p>
              <a:pPr/>
            </a:p>
          </p:txBody>
        </p:sp>
        <p:sp>
          <p:nvSpPr>
            <p:cNvPr id="34" name="矩形 11"/>
            <p:cNvSpPr/>
            <p:nvPr/>
          </p:nvSpPr>
          <p:spPr>
            <a:xfrm>
              <a:off x="-2" y="-1"/>
              <a:ext cx="974227" cy="45728"/>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sp>
        <p:nvSpPr>
          <p:cNvPr id="36" name="正文级别 1…"/>
          <p:cNvSpPr txBox="1"/>
          <p:nvPr>
            <p:ph type="body" sz="quarter" idx="1"/>
          </p:nvPr>
        </p:nvSpPr>
        <p:spPr>
          <a:xfrm>
            <a:off x="1623222" y="4264249"/>
            <a:ext cx="4857373" cy="452443"/>
          </a:xfrm>
          <a:prstGeom prst="rect">
            <a:avLst/>
          </a:prstGeom>
        </p:spPr>
        <p:txBody>
          <a:bodyPr>
            <a:normAutofit fontScale="100000" lnSpcReduction="0"/>
          </a:bodyPr>
          <a:lstStyle>
            <a:lvl1pPr marL="0" indent="0">
              <a:buSzTx/>
              <a:buFontTx/>
              <a:buNone/>
              <a:defRPr>
                <a:solidFill>
                  <a:srgbClr val="FFFFFF"/>
                </a:solidFill>
              </a:defRPr>
            </a:lvl1pPr>
            <a:lvl2pPr marL="0" indent="0">
              <a:buSzTx/>
              <a:buFontTx/>
              <a:buNone/>
              <a:defRPr>
                <a:solidFill>
                  <a:srgbClr val="FFFFFF"/>
                </a:solidFill>
              </a:defRPr>
            </a:lvl2pPr>
            <a:lvl3pPr marL="0" indent="0">
              <a:buSzTx/>
              <a:buFontTx/>
              <a:buNone/>
              <a:defRPr>
                <a:solidFill>
                  <a:srgbClr val="FFFFFF"/>
                </a:solidFill>
              </a:defRPr>
            </a:lvl3pPr>
            <a:lvl4pPr marL="0" indent="0">
              <a:buSzTx/>
              <a:buFontTx/>
              <a:buNone/>
              <a:defRPr>
                <a:solidFill>
                  <a:srgbClr val="FFFFFF"/>
                </a:solidFill>
              </a:defRPr>
            </a:lvl4pPr>
            <a:lvl5pPr marL="0" indent="0">
              <a:buSzTx/>
              <a:buFontTx/>
              <a:buNone/>
              <a:defRPr>
                <a:solidFill>
                  <a:srgbClr val="FFFFFF"/>
                </a:solidFill>
              </a:defRPr>
            </a:lvl5pPr>
          </a:lstStyle>
          <a:p>
            <a:pPr/>
            <a:r>
              <a:t>正文级别 1</a:t>
            </a:r>
          </a:p>
          <a:p>
            <a:pPr lvl="1"/>
            <a:r>
              <a:t>正文级别 2</a:t>
            </a:r>
          </a:p>
          <a:p>
            <a:pPr lvl="2"/>
            <a:r>
              <a:t>正文级别 3</a:t>
            </a:r>
          </a:p>
          <a:p>
            <a:pPr lvl="3"/>
            <a:r>
              <a:t>正文级别 4</a:t>
            </a:r>
          </a:p>
          <a:p>
            <a:pPr lvl="4"/>
            <a:r>
              <a:t>正文级别 5</a:t>
            </a:r>
          </a:p>
        </p:txBody>
      </p:sp>
      <p:pic>
        <p:nvPicPr>
          <p:cNvPr id="37" name="图片 12" descr="图片 12"/>
          <p:cNvPicPr>
            <a:picLocks noChangeAspect="1"/>
          </p:cNvPicPr>
          <p:nvPr/>
        </p:nvPicPr>
        <p:blipFill>
          <a:blip r:embed="rId3">
            <a:extLst/>
          </a:blip>
          <a:stretch>
            <a:fillRect/>
          </a:stretch>
        </p:blipFill>
        <p:spPr>
          <a:xfrm>
            <a:off x="330207" y="340913"/>
            <a:ext cx="1828801" cy="762902"/>
          </a:xfrm>
          <a:prstGeom prst="rect">
            <a:avLst/>
          </a:prstGeom>
          <a:ln w="12700">
            <a:miter lim="400000"/>
          </a:ln>
        </p:spPr>
      </p:pic>
      <p:sp>
        <p:nvSpPr>
          <p:cNvPr id="3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标题幻灯片">
    <p:spTree>
      <p:nvGrpSpPr>
        <p:cNvPr id="1" name=""/>
        <p:cNvGrpSpPr/>
        <p:nvPr/>
      </p:nvGrpSpPr>
      <p:grpSpPr>
        <a:xfrm>
          <a:off x="0" y="0"/>
          <a:ext cx="0" cy="0"/>
          <a:chOff x="0" y="0"/>
          <a:chExt cx="0" cy="0"/>
        </a:xfrm>
      </p:grpSpPr>
      <p:sp>
        <p:nvSpPr>
          <p:cNvPr id="34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标题幻灯片 0">
    <p:spTree>
      <p:nvGrpSpPr>
        <p:cNvPr id="1" name=""/>
        <p:cNvGrpSpPr/>
        <p:nvPr/>
      </p:nvGrpSpPr>
      <p:grpSpPr>
        <a:xfrm>
          <a:off x="0" y="0"/>
          <a:ext cx="0" cy="0"/>
          <a:chOff x="0" y="0"/>
          <a:chExt cx="0" cy="0"/>
        </a:xfrm>
      </p:grpSpPr>
      <p:sp>
        <p:nvSpPr>
          <p:cNvPr id="35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358" name="标题文本"/>
          <p:cNvSpPr txBox="1"/>
          <p:nvPr>
            <p:ph type="title"/>
          </p:nvPr>
        </p:nvSpPr>
        <p:spPr>
          <a:prstGeom prst="rect">
            <a:avLst/>
          </a:prstGeom>
        </p:spPr>
        <p:txBody>
          <a:bodyPr/>
          <a:lstStyle/>
          <a:p>
            <a:pPr/>
            <a:r>
              <a:t>标题文本</a:t>
            </a:r>
          </a:p>
        </p:txBody>
      </p:sp>
      <p:sp>
        <p:nvSpPr>
          <p:cNvPr id="35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36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内页-sub2">
    <p:spTree>
      <p:nvGrpSpPr>
        <p:cNvPr id="1" name=""/>
        <p:cNvGrpSpPr/>
        <p:nvPr/>
      </p:nvGrpSpPr>
      <p:grpSpPr>
        <a:xfrm>
          <a:off x="0" y="0"/>
          <a:ext cx="0" cy="0"/>
          <a:chOff x="0" y="0"/>
          <a:chExt cx="0" cy="0"/>
        </a:xfrm>
      </p:grpSpPr>
      <p:sp>
        <p:nvSpPr>
          <p:cNvPr id="373" name="Rectangle 5"/>
          <p:cNvSpPr/>
          <p:nvPr/>
        </p:nvSpPr>
        <p:spPr>
          <a:xfrm>
            <a:off x="595312" y="1662113"/>
            <a:ext cx="3095626" cy="17466"/>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latin typeface="+mj-lt"/>
                <a:ea typeface="+mj-ea"/>
                <a:cs typeface="+mj-cs"/>
                <a:sym typeface="Helvetica"/>
              </a:defRPr>
            </a:pPr>
          </a:p>
        </p:txBody>
      </p:sp>
      <p:pic>
        <p:nvPicPr>
          <p:cNvPr id="374" name="图片 8" descr="图片 8"/>
          <p:cNvPicPr>
            <a:picLocks noChangeAspect="1"/>
          </p:cNvPicPr>
          <p:nvPr/>
        </p:nvPicPr>
        <p:blipFill>
          <a:blip r:embed="rId2">
            <a:extLst/>
          </a:blip>
          <a:stretch>
            <a:fillRect/>
          </a:stretch>
        </p:blipFill>
        <p:spPr>
          <a:xfrm>
            <a:off x="10028238" y="230188"/>
            <a:ext cx="1828804" cy="762002"/>
          </a:xfrm>
          <a:prstGeom prst="rect">
            <a:avLst/>
          </a:prstGeom>
          <a:ln w="12700">
            <a:miter lim="400000"/>
          </a:ln>
        </p:spPr>
      </p:pic>
      <p:sp>
        <p:nvSpPr>
          <p:cNvPr id="375" name="标题文本"/>
          <p:cNvSpPr txBox="1"/>
          <p:nvPr>
            <p:ph type="title"/>
          </p:nvPr>
        </p:nvSpPr>
        <p:spPr>
          <a:xfrm>
            <a:off x="479423" y="611490"/>
            <a:ext cx="6786465" cy="590931"/>
          </a:xfrm>
          <a:prstGeom prst="rect">
            <a:avLst/>
          </a:prstGeom>
        </p:spPr>
        <p:txBody>
          <a:bodyPr/>
          <a:lstStyle>
            <a:lvl1pPr>
              <a:defRPr spc="400" sz="3600">
                <a:solidFill>
                  <a:srgbClr val="F2F2F2"/>
                </a:solidFill>
                <a:latin typeface="思源黑体 CN Regular"/>
                <a:ea typeface="思源黑体 CN Regular"/>
                <a:cs typeface="思源黑体 CN Regular"/>
                <a:sym typeface="思源黑体 CN Regular"/>
              </a:defRPr>
            </a:lvl1pPr>
          </a:lstStyle>
          <a:p>
            <a:pPr/>
            <a:r>
              <a:t>标题文本</a:t>
            </a:r>
          </a:p>
        </p:txBody>
      </p:sp>
      <p:sp>
        <p:nvSpPr>
          <p:cNvPr id="376" name="正文级别 1…"/>
          <p:cNvSpPr txBox="1"/>
          <p:nvPr>
            <p:ph type="body" sz="quarter" idx="1"/>
          </p:nvPr>
        </p:nvSpPr>
        <p:spPr>
          <a:xfrm>
            <a:off x="479423" y="2133600"/>
            <a:ext cx="3211791" cy="413769"/>
          </a:xfrm>
          <a:prstGeom prst="rect">
            <a:avLst/>
          </a:prstGeom>
        </p:spPr>
        <p:txBody>
          <a:bodyPr>
            <a:normAutofit fontScale="100000" lnSpcReduction="0"/>
          </a:bodyPr>
          <a:lstStyle>
            <a:lvl1pPr marL="0" indent="0">
              <a:lnSpc>
                <a:spcPct val="110000"/>
              </a:lnSpc>
              <a:buSzTx/>
              <a:buFontTx/>
              <a:buNone/>
              <a:defRPr spc="130" sz="2000">
                <a:solidFill>
                  <a:srgbClr val="F2F2F2"/>
                </a:solidFill>
                <a:latin typeface="+mj-lt"/>
                <a:ea typeface="+mj-ea"/>
                <a:cs typeface="+mj-cs"/>
                <a:sym typeface="Helvetica"/>
              </a:defRPr>
            </a:lvl1pPr>
            <a:lvl2pPr marL="647700" indent="-190500">
              <a:lnSpc>
                <a:spcPct val="110000"/>
              </a:lnSpc>
              <a:buFontTx/>
              <a:defRPr spc="130" sz="2000">
                <a:solidFill>
                  <a:srgbClr val="F2F2F2"/>
                </a:solidFill>
                <a:latin typeface="+mj-lt"/>
                <a:ea typeface="+mj-ea"/>
                <a:cs typeface="+mj-cs"/>
                <a:sym typeface="Helvetica"/>
              </a:defRPr>
            </a:lvl2pPr>
            <a:lvl3pPr marL="1142999" indent="-228599">
              <a:lnSpc>
                <a:spcPct val="110000"/>
              </a:lnSpc>
              <a:buFontTx/>
              <a:defRPr spc="130" sz="2000">
                <a:solidFill>
                  <a:srgbClr val="F2F2F2"/>
                </a:solidFill>
                <a:latin typeface="+mj-lt"/>
                <a:ea typeface="+mj-ea"/>
                <a:cs typeface="+mj-cs"/>
                <a:sym typeface="Helvetica"/>
              </a:defRPr>
            </a:lvl3pPr>
            <a:lvl4pPr marL="1625600" indent="-254000">
              <a:lnSpc>
                <a:spcPct val="110000"/>
              </a:lnSpc>
              <a:buFontTx/>
              <a:defRPr spc="130" sz="2000">
                <a:solidFill>
                  <a:srgbClr val="F2F2F2"/>
                </a:solidFill>
                <a:latin typeface="+mj-lt"/>
                <a:ea typeface="+mj-ea"/>
                <a:cs typeface="+mj-cs"/>
                <a:sym typeface="Helvetica"/>
              </a:defRPr>
            </a:lvl4pPr>
            <a:lvl5pPr marL="2082800" indent="-254000">
              <a:lnSpc>
                <a:spcPct val="110000"/>
              </a:lnSpc>
              <a:buFontTx/>
              <a:defRPr spc="130" sz="2000">
                <a:solidFill>
                  <a:srgbClr val="F2F2F2"/>
                </a:solidFill>
                <a:latin typeface="+mj-lt"/>
                <a:ea typeface="+mj-ea"/>
                <a:cs typeface="+mj-cs"/>
                <a:sym typeface="Helvetica"/>
              </a:defRPr>
            </a:lvl5pPr>
          </a:lstStyle>
          <a:p>
            <a:pPr/>
            <a:r>
              <a:t>正文级别 1</a:t>
            </a:r>
          </a:p>
          <a:p>
            <a:pPr lvl="1"/>
            <a:r>
              <a:t>正文级别 2</a:t>
            </a:r>
          </a:p>
          <a:p>
            <a:pPr lvl="2"/>
            <a:r>
              <a:t>正文级别 3</a:t>
            </a:r>
          </a:p>
          <a:p>
            <a:pPr lvl="3"/>
            <a:r>
              <a:t>正文级别 4</a:t>
            </a:r>
          </a:p>
          <a:p>
            <a:pPr lvl="4"/>
            <a:r>
              <a:t>正文级别 5</a:t>
            </a:r>
          </a:p>
        </p:txBody>
      </p:sp>
      <p:sp>
        <p:nvSpPr>
          <p:cNvPr id="37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次标题封面">
    <p:spTree>
      <p:nvGrpSpPr>
        <p:cNvPr id="1" name=""/>
        <p:cNvGrpSpPr/>
        <p:nvPr/>
      </p:nvGrpSpPr>
      <p:grpSpPr>
        <a:xfrm>
          <a:off x="0" y="0"/>
          <a:ext cx="0" cy="0"/>
          <a:chOff x="0" y="0"/>
          <a:chExt cx="0" cy="0"/>
        </a:xfrm>
      </p:grpSpPr>
      <p:pic>
        <p:nvPicPr>
          <p:cNvPr id="45" name="图片 3" descr="图片 3"/>
          <p:cNvPicPr>
            <a:picLocks noChangeAspect="1"/>
          </p:cNvPicPr>
          <p:nvPr/>
        </p:nvPicPr>
        <p:blipFill>
          <a:blip r:embed="rId2">
            <a:extLst/>
          </a:blip>
          <a:stretch>
            <a:fillRect/>
          </a:stretch>
        </p:blipFill>
        <p:spPr>
          <a:xfrm>
            <a:off x="1905000" y="0"/>
            <a:ext cx="10287000" cy="6858000"/>
          </a:xfrm>
          <a:prstGeom prst="rect">
            <a:avLst/>
          </a:prstGeom>
          <a:ln w="12700">
            <a:miter lim="400000"/>
          </a:ln>
        </p:spPr>
      </p:pic>
      <p:sp>
        <p:nvSpPr>
          <p:cNvPr id="46" name="矩形 17"/>
          <p:cNvSpPr/>
          <p:nvPr/>
        </p:nvSpPr>
        <p:spPr>
          <a:xfrm flipH="1">
            <a:off x="-2" y="0"/>
            <a:ext cx="11807692" cy="6858000"/>
          </a:xfrm>
          <a:prstGeom prst="rect">
            <a:avLst/>
          </a:prstGeom>
          <a:gradFill>
            <a:gsLst>
              <a:gs pos="0">
                <a:srgbClr val="6B7A90">
                  <a:alpha val="0"/>
                </a:srgbClr>
              </a:gs>
              <a:gs pos="52999">
                <a:srgbClr val="041D40">
                  <a:alpha val="88000"/>
                </a:srgbClr>
              </a:gs>
              <a:gs pos="85000">
                <a:srgbClr val="000E2B"/>
              </a:gs>
            </a:gsLst>
          </a:gradFill>
          <a:ln w="12700">
            <a:miter lim="400000"/>
          </a:ln>
        </p:spPr>
        <p:txBody>
          <a:bodyPr lIns="45718" tIns="45718" rIns="45718" bIns="45718" anchor="ctr"/>
          <a:lstStyle/>
          <a:p>
            <a:pPr algn="ctr">
              <a:defRPr>
                <a:solidFill>
                  <a:srgbClr val="FFFFFF"/>
                </a:solidFill>
              </a:defRPr>
            </a:pPr>
          </a:p>
        </p:txBody>
      </p:sp>
      <p:grpSp>
        <p:nvGrpSpPr>
          <p:cNvPr id="49" name="组合 9"/>
          <p:cNvGrpSpPr/>
          <p:nvPr/>
        </p:nvGrpSpPr>
        <p:grpSpPr>
          <a:xfrm>
            <a:off x="757491" y="4786328"/>
            <a:ext cx="3161955" cy="45729"/>
            <a:chOff x="-1" y="0"/>
            <a:chExt cx="3161953" cy="45727"/>
          </a:xfrm>
        </p:grpSpPr>
        <p:sp>
          <p:nvSpPr>
            <p:cNvPr id="47" name="直接连接符 10"/>
            <p:cNvSpPr/>
            <p:nvPr/>
          </p:nvSpPr>
          <p:spPr>
            <a:xfrm>
              <a:off x="-2" y="24634"/>
              <a:ext cx="3161955" cy="5"/>
            </a:xfrm>
            <a:prstGeom prst="line">
              <a:avLst/>
            </a:prstGeom>
            <a:noFill/>
            <a:ln w="6350" cap="flat">
              <a:solidFill>
                <a:srgbClr val="DEE6F5">
                  <a:alpha val="50000"/>
                </a:srgbClr>
              </a:solidFill>
              <a:prstDash val="solid"/>
              <a:miter lim="800000"/>
            </a:ln>
            <a:effectLst/>
          </p:spPr>
          <p:txBody>
            <a:bodyPr wrap="square" lIns="45718" tIns="45718" rIns="45718" bIns="45718" numCol="1" anchor="t">
              <a:noAutofit/>
            </a:bodyPr>
            <a:lstStyle/>
            <a:p>
              <a:pPr/>
            </a:p>
          </p:txBody>
        </p:sp>
        <p:sp>
          <p:nvSpPr>
            <p:cNvPr id="48" name="矩形 11"/>
            <p:cNvSpPr/>
            <p:nvPr/>
          </p:nvSpPr>
          <p:spPr>
            <a:xfrm>
              <a:off x="-2" y="-1"/>
              <a:ext cx="974227" cy="45728"/>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sp>
        <p:nvSpPr>
          <p:cNvPr id="50" name="标题文本"/>
          <p:cNvSpPr txBox="1"/>
          <p:nvPr>
            <p:ph type="title"/>
          </p:nvPr>
        </p:nvSpPr>
        <p:spPr>
          <a:xfrm>
            <a:off x="648999" y="2366859"/>
            <a:ext cx="6786465" cy="1754329"/>
          </a:xfrm>
          <a:prstGeom prst="rect">
            <a:avLst/>
          </a:prstGeom>
        </p:spPr>
        <p:txBody>
          <a:bodyPr anchor="t"/>
          <a:lstStyle>
            <a:lvl1pPr>
              <a:defRPr b="1" spc="400" sz="6000">
                <a:solidFill>
                  <a:srgbClr val="C89868"/>
                </a:solidFill>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lvl1pPr>
          </a:lstStyle>
          <a:p>
            <a:pPr/>
            <a:r>
              <a:t>标题文本</a:t>
            </a:r>
          </a:p>
        </p:txBody>
      </p:sp>
      <p:sp>
        <p:nvSpPr>
          <p:cNvPr id="51" name="正文级别 1…"/>
          <p:cNvSpPr txBox="1"/>
          <p:nvPr>
            <p:ph type="body" sz="quarter" idx="1"/>
          </p:nvPr>
        </p:nvSpPr>
        <p:spPr>
          <a:xfrm>
            <a:off x="648997" y="4211242"/>
            <a:ext cx="6019802" cy="490543"/>
          </a:xfrm>
          <a:prstGeom prst="rect">
            <a:avLst/>
          </a:prstGeom>
        </p:spPr>
        <p:txBody>
          <a:bodyPr>
            <a:normAutofit fontScale="100000" lnSpcReduction="0"/>
          </a:bodyPr>
          <a:lstStyle>
            <a:lvl1pPr marL="0" indent="0">
              <a:buSzTx/>
              <a:buFontTx/>
              <a:buNone/>
              <a:defRPr>
                <a:solidFill>
                  <a:srgbClr val="F2F2F2"/>
                </a:solidFill>
                <a:latin typeface="微软雅黑 Light"/>
                <a:ea typeface="微软雅黑 Light"/>
                <a:cs typeface="微软雅黑 Light"/>
                <a:sym typeface="微软雅黑 Light"/>
              </a:defRPr>
            </a:lvl1pPr>
            <a:lvl2pPr marL="0" indent="0">
              <a:buSzTx/>
              <a:buFontTx/>
              <a:buNone/>
              <a:defRPr>
                <a:solidFill>
                  <a:srgbClr val="F2F2F2"/>
                </a:solidFill>
                <a:latin typeface="微软雅黑 Light"/>
                <a:ea typeface="微软雅黑 Light"/>
                <a:cs typeface="微软雅黑 Light"/>
                <a:sym typeface="微软雅黑 Light"/>
              </a:defRPr>
            </a:lvl2pPr>
            <a:lvl3pPr marL="0" indent="0">
              <a:buSzTx/>
              <a:buFontTx/>
              <a:buNone/>
              <a:defRPr>
                <a:solidFill>
                  <a:srgbClr val="F2F2F2"/>
                </a:solidFill>
                <a:latin typeface="微软雅黑 Light"/>
                <a:ea typeface="微软雅黑 Light"/>
                <a:cs typeface="微软雅黑 Light"/>
                <a:sym typeface="微软雅黑 Light"/>
              </a:defRPr>
            </a:lvl3pPr>
            <a:lvl4pPr marL="0" indent="0">
              <a:buSzTx/>
              <a:buFontTx/>
              <a:buNone/>
              <a:defRPr>
                <a:solidFill>
                  <a:srgbClr val="F2F2F2"/>
                </a:solidFill>
                <a:latin typeface="微软雅黑 Light"/>
                <a:ea typeface="微软雅黑 Light"/>
                <a:cs typeface="微软雅黑 Light"/>
                <a:sym typeface="微软雅黑 Light"/>
              </a:defRPr>
            </a:lvl4pPr>
            <a:lvl5pPr marL="0" indent="0">
              <a:buSzTx/>
              <a:buFontTx/>
              <a:buNone/>
              <a:defRPr>
                <a:solidFill>
                  <a:srgbClr val="F2F2F2"/>
                </a:solidFill>
                <a:latin typeface="微软雅黑 Light"/>
                <a:ea typeface="微软雅黑 Light"/>
                <a:cs typeface="微软雅黑 Light"/>
                <a:sym typeface="微软雅黑 Light"/>
              </a:defRPr>
            </a:lvl5pPr>
          </a:lstStyle>
          <a:p>
            <a:pPr/>
            <a:r>
              <a:t>正文级别 1</a:t>
            </a:r>
          </a:p>
          <a:p>
            <a:pPr lvl="1"/>
            <a:r>
              <a:t>正文级别 2</a:t>
            </a:r>
          </a:p>
          <a:p>
            <a:pPr lvl="2"/>
            <a:r>
              <a:t>正文级别 3</a:t>
            </a:r>
          </a:p>
          <a:p>
            <a:pPr lvl="3"/>
            <a:r>
              <a:t>正文级别 4</a:t>
            </a:r>
          </a:p>
          <a:p>
            <a:pPr lvl="4"/>
            <a:r>
              <a:t>正文级别 5</a:t>
            </a:r>
          </a:p>
        </p:txBody>
      </p:sp>
      <p:pic>
        <p:nvPicPr>
          <p:cNvPr id="52" name="图片 14" descr="图片 14"/>
          <p:cNvPicPr>
            <a:picLocks noChangeAspect="1"/>
          </p:cNvPicPr>
          <p:nvPr/>
        </p:nvPicPr>
        <p:blipFill>
          <a:blip r:embed="rId3">
            <a:extLst/>
          </a:blip>
          <a:stretch>
            <a:fillRect/>
          </a:stretch>
        </p:blipFill>
        <p:spPr>
          <a:xfrm>
            <a:off x="330207" y="340913"/>
            <a:ext cx="1828801" cy="762902"/>
          </a:xfrm>
          <a:prstGeom prst="rect">
            <a:avLst/>
          </a:prstGeom>
          <a:ln w="12700">
            <a:miter lim="400000"/>
          </a:ln>
        </p:spPr>
      </p:pic>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次标题封面 0">
    <p:spTree>
      <p:nvGrpSpPr>
        <p:cNvPr id="1" name=""/>
        <p:cNvGrpSpPr/>
        <p:nvPr/>
      </p:nvGrpSpPr>
      <p:grpSpPr>
        <a:xfrm>
          <a:off x="0" y="0"/>
          <a:ext cx="0" cy="0"/>
          <a:chOff x="0" y="0"/>
          <a:chExt cx="0" cy="0"/>
        </a:xfrm>
      </p:grpSpPr>
      <p:pic>
        <p:nvPicPr>
          <p:cNvPr id="60" name="图片 3" descr="图片 3"/>
          <p:cNvPicPr>
            <a:picLocks noChangeAspect="1"/>
          </p:cNvPicPr>
          <p:nvPr/>
        </p:nvPicPr>
        <p:blipFill>
          <a:blip r:embed="rId2">
            <a:extLst/>
          </a:blip>
          <a:stretch>
            <a:fillRect/>
          </a:stretch>
        </p:blipFill>
        <p:spPr>
          <a:xfrm>
            <a:off x="1905000" y="0"/>
            <a:ext cx="10287000" cy="6858000"/>
          </a:xfrm>
          <a:prstGeom prst="rect">
            <a:avLst/>
          </a:prstGeom>
          <a:ln w="12700">
            <a:miter lim="400000"/>
          </a:ln>
        </p:spPr>
      </p:pic>
      <p:sp>
        <p:nvSpPr>
          <p:cNvPr id="61" name="矩形 17"/>
          <p:cNvSpPr/>
          <p:nvPr/>
        </p:nvSpPr>
        <p:spPr>
          <a:xfrm flipH="1">
            <a:off x="-2" y="0"/>
            <a:ext cx="11807692" cy="6858000"/>
          </a:xfrm>
          <a:prstGeom prst="rect">
            <a:avLst/>
          </a:prstGeom>
          <a:gradFill>
            <a:gsLst>
              <a:gs pos="0">
                <a:srgbClr val="6B7A90">
                  <a:alpha val="0"/>
                </a:srgbClr>
              </a:gs>
              <a:gs pos="52999">
                <a:srgbClr val="041D40">
                  <a:alpha val="88000"/>
                </a:srgbClr>
              </a:gs>
              <a:gs pos="85000">
                <a:srgbClr val="000E2B"/>
              </a:gs>
            </a:gsLst>
          </a:gradFill>
          <a:ln w="12700">
            <a:miter lim="400000"/>
          </a:ln>
        </p:spPr>
        <p:txBody>
          <a:bodyPr lIns="45718" tIns="45718" rIns="45718" bIns="45718" anchor="ctr"/>
          <a:lstStyle/>
          <a:p>
            <a:pPr algn="ctr">
              <a:defRPr>
                <a:solidFill>
                  <a:srgbClr val="FFFFFF"/>
                </a:solidFill>
              </a:defRPr>
            </a:pPr>
          </a:p>
        </p:txBody>
      </p:sp>
      <p:grpSp>
        <p:nvGrpSpPr>
          <p:cNvPr id="64" name="组合 9"/>
          <p:cNvGrpSpPr/>
          <p:nvPr/>
        </p:nvGrpSpPr>
        <p:grpSpPr>
          <a:xfrm>
            <a:off x="757491" y="4786328"/>
            <a:ext cx="3161955" cy="45729"/>
            <a:chOff x="-1" y="0"/>
            <a:chExt cx="3161953" cy="45727"/>
          </a:xfrm>
        </p:grpSpPr>
        <p:sp>
          <p:nvSpPr>
            <p:cNvPr id="62" name="直接连接符 10"/>
            <p:cNvSpPr/>
            <p:nvPr/>
          </p:nvSpPr>
          <p:spPr>
            <a:xfrm>
              <a:off x="-2" y="24634"/>
              <a:ext cx="3161955" cy="5"/>
            </a:xfrm>
            <a:prstGeom prst="line">
              <a:avLst/>
            </a:prstGeom>
            <a:noFill/>
            <a:ln w="6350" cap="flat">
              <a:solidFill>
                <a:srgbClr val="DEE6F5">
                  <a:alpha val="50000"/>
                </a:srgbClr>
              </a:solidFill>
              <a:prstDash val="solid"/>
              <a:miter lim="800000"/>
            </a:ln>
            <a:effectLst/>
          </p:spPr>
          <p:txBody>
            <a:bodyPr wrap="square" lIns="45718" tIns="45718" rIns="45718" bIns="45718" numCol="1" anchor="t">
              <a:noAutofit/>
            </a:bodyPr>
            <a:lstStyle/>
            <a:p>
              <a:pPr/>
            </a:p>
          </p:txBody>
        </p:sp>
        <p:sp>
          <p:nvSpPr>
            <p:cNvPr id="63" name="矩形 11"/>
            <p:cNvSpPr/>
            <p:nvPr/>
          </p:nvSpPr>
          <p:spPr>
            <a:xfrm>
              <a:off x="-2" y="-1"/>
              <a:ext cx="974227" cy="45728"/>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sp>
        <p:nvSpPr>
          <p:cNvPr id="65" name="标题文本"/>
          <p:cNvSpPr txBox="1"/>
          <p:nvPr>
            <p:ph type="title"/>
          </p:nvPr>
        </p:nvSpPr>
        <p:spPr>
          <a:xfrm>
            <a:off x="648999" y="2366859"/>
            <a:ext cx="6786465" cy="1754329"/>
          </a:xfrm>
          <a:prstGeom prst="rect">
            <a:avLst/>
          </a:prstGeom>
        </p:spPr>
        <p:txBody>
          <a:bodyPr anchor="t"/>
          <a:lstStyle>
            <a:lvl1pPr>
              <a:defRPr b="1" spc="400" sz="6000">
                <a:solidFill>
                  <a:srgbClr val="C89868"/>
                </a:solidFill>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lvl1pPr>
          </a:lstStyle>
          <a:p>
            <a:pPr/>
            <a:r>
              <a:t>标题文本</a:t>
            </a:r>
          </a:p>
        </p:txBody>
      </p:sp>
      <p:sp>
        <p:nvSpPr>
          <p:cNvPr id="66" name="正文级别 1…"/>
          <p:cNvSpPr txBox="1"/>
          <p:nvPr>
            <p:ph type="body" sz="quarter" idx="1"/>
          </p:nvPr>
        </p:nvSpPr>
        <p:spPr>
          <a:xfrm>
            <a:off x="648997" y="4211242"/>
            <a:ext cx="6019802" cy="490543"/>
          </a:xfrm>
          <a:prstGeom prst="rect">
            <a:avLst/>
          </a:prstGeom>
        </p:spPr>
        <p:txBody>
          <a:bodyPr>
            <a:normAutofit fontScale="100000" lnSpcReduction="0"/>
          </a:bodyPr>
          <a:lstStyle>
            <a:lvl1pPr marL="0" indent="0">
              <a:buSzTx/>
              <a:buFontTx/>
              <a:buNone/>
              <a:defRPr>
                <a:solidFill>
                  <a:srgbClr val="F2F2F2"/>
                </a:solidFill>
                <a:latin typeface="微软雅黑 Light"/>
                <a:ea typeface="微软雅黑 Light"/>
                <a:cs typeface="微软雅黑 Light"/>
                <a:sym typeface="微软雅黑 Light"/>
              </a:defRPr>
            </a:lvl1pPr>
            <a:lvl2pPr marL="0" indent="0">
              <a:buSzTx/>
              <a:buFontTx/>
              <a:buNone/>
              <a:defRPr>
                <a:solidFill>
                  <a:srgbClr val="F2F2F2"/>
                </a:solidFill>
                <a:latin typeface="微软雅黑 Light"/>
                <a:ea typeface="微软雅黑 Light"/>
                <a:cs typeface="微软雅黑 Light"/>
                <a:sym typeface="微软雅黑 Light"/>
              </a:defRPr>
            </a:lvl2pPr>
            <a:lvl3pPr marL="0" indent="0">
              <a:buSzTx/>
              <a:buFontTx/>
              <a:buNone/>
              <a:defRPr>
                <a:solidFill>
                  <a:srgbClr val="F2F2F2"/>
                </a:solidFill>
                <a:latin typeface="微软雅黑 Light"/>
                <a:ea typeface="微软雅黑 Light"/>
                <a:cs typeface="微软雅黑 Light"/>
                <a:sym typeface="微软雅黑 Light"/>
              </a:defRPr>
            </a:lvl3pPr>
            <a:lvl4pPr marL="0" indent="0">
              <a:buSzTx/>
              <a:buFontTx/>
              <a:buNone/>
              <a:defRPr>
                <a:solidFill>
                  <a:srgbClr val="F2F2F2"/>
                </a:solidFill>
                <a:latin typeface="微软雅黑 Light"/>
                <a:ea typeface="微软雅黑 Light"/>
                <a:cs typeface="微软雅黑 Light"/>
                <a:sym typeface="微软雅黑 Light"/>
              </a:defRPr>
            </a:lvl4pPr>
            <a:lvl5pPr marL="0" indent="0">
              <a:buSzTx/>
              <a:buFontTx/>
              <a:buNone/>
              <a:defRPr>
                <a:solidFill>
                  <a:srgbClr val="F2F2F2"/>
                </a:solidFill>
                <a:latin typeface="微软雅黑 Light"/>
                <a:ea typeface="微软雅黑 Light"/>
                <a:cs typeface="微软雅黑 Light"/>
                <a:sym typeface="微软雅黑 Light"/>
              </a:defRPr>
            </a:lvl5pPr>
          </a:lstStyle>
          <a:p>
            <a:pPr/>
            <a:r>
              <a:t>正文级别 1</a:t>
            </a:r>
          </a:p>
          <a:p>
            <a:pPr lvl="1"/>
            <a:r>
              <a:t>正文级别 2</a:t>
            </a:r>
          </a:p>
          <a:p>
            <a:pPr lvl="2"/>
            <a:r>
              <a:t>正文级别 3</a:t>
            </a:r>
          </a:p>
          <a:p>
            <a:pPr lvl="3"/>
            <a:r>
              <a:t>正文级别 4</a:t>
            </a:r>
          </a:p>
          <a:p>
            <a:pPr lvl="4"/>
            <a:r>
              <a:t>正文级别 5</a:t>
            </a:r>
          </a:p>
        </p:txBody>
      </p:sp>
      <p:pic>
        <p:nvPicPr>
          <p:cNvPr id="67" name="图片 14" descr="图片 14"/>
          <p:cNvPicPr>
            <a:picLocks noChangeAspect="1"/>
          </p:cNvPicPr>
          <p:nvPr/>
        </p:nvPicPr>
        <p:blipFill>
          <a:blip r:embed="rId3">
            <a:extLst/>
          </a:blip>
          <a:stretch>
            <a:fillRect/>
          </a:stretch>
        </p:blipFill>
        <p:spPr>
          <a:xfrm>
            <a:off x="330207" y="340913"/>
            <a:ext cx="1828801" cy="762902"/>
          </a:xfrm>
          <a:prstGeom prst="rect">
            <a:avLst/>
          </a:prstGeom>
          <a:ln w="12700">
            <a:miter lim="400000"/>
          </a:ln>
        </p:spPr>
      </p:pic>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次标题封面">
    <p:spTree>
      <p:nvGrpSpPr>
        <p:cNvPr id="1" name=""/>
        <p:cNvGrpSpPr/>
        <p:nvPr/>
      </p:nvGrpSpPr>
      <p:grpSpPr>
        <a:xfrm>
          <a:off x="0" y="0"/>
          <a:ext cx="0" cy="0"/>
          <a:chOff x="0" y="0"/>
          <a:chExt cx="0" cy="0"/>
        </a:xfrm>
      </p:grpSpPr>
      <p:sp>
        <p:nvSpPr>
          <p:cNvPr id="7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次标题封面 0">
    <p:spTree>
      <p:nvGrpSpPr>
        <p:cNvPr id="1" name=""/>
        <p:cNvGrpSpPr/>
        <p:nvPr/>
      </p:nvGrpSpPr>
      <p:grpSpPr>
        <a:xfrm>
          <a:off x="0" y="0"/>
          <a:ext cx="0" cy="0"/>
          <a:chOff x="0" y="0"/>
          <a:chExt cx="0" cy="0"/>
        </a:xfrm>
      </p:grpSpPr>
      <p:sp>
        <p:nvSpPr>
          <p:cNvPr id="8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内页-sub2">
    <p:spTree>
      <p:nvGrpSpPr>
        <p:cNvPr id="1" name=""/>
        <p:cNvGrpSpPr/>
        <p:nvPr/>
      </p:nvGrpSpPr>
      <p:grpSpPr>
        <a:xfrm>
          <a:off x="0" y="0"/>
          <a:ext cx="0" cy="0"/>
          <a:chOff x="0" y="0"/>
          <a:chExt cx="0" cy="0"/>
        </a:xfrm>
      </p:grpSpPr>
      <p:sp>
        <p:nvSpPr>
          <p:cNvPr id="89" name="标题文本"/>
          <p:cNvSpPr txBox="1"/>
          <p:nvPr>
            <p:ph type="title"/>
          </p:nvPr>
        </p:nvSpPr>
        <p:spPr>
          <a:xfrm>
            <a:off x="479423" y="611490"/>
            <a:ext cx="6786465" cy="590931"/>
          </a:xfrm>
          <a:prstGeom prst="rect">
            <a:avLst/>
          </a:prstGeom>
        </p:spPr>
        <p:txBody>
          <a:bodyPr anchor="t"/>
          <a:lstStyle>
            <a:lvl1pPr>
              <a:defRPr spc="400" sz="3600">
                <a:solidFill>
                  <a:srgbClr val="F2F2F2"/>
                </a:solidFill>
                <a:latin typeface="微软雅黑"/>
                <a:ea typeface="微软雅黑"/>
                <a:cs typeface="微软雅黑"/>
                <a:sym typeface="微软雅黑"/>
              </a:defRPr>
            </a:lvl1pPr>
          </a:lstStyle>
          <a:p>
            <a:pPr/>
            <a:r>
              <a:t>标题文本</a:t>
            </a:r>
          </a:p>
        </p:txBody>
      </p:sp>
      <p:sp>
        <p:nvSpPr>
          <p:cNvPr id="90" name="Rectangle 5"/>
          <p:cNvSpPr/>
          <p:nvPr/>
        </p:nvSpPr>
        <p:spPr>
          <a:xfrm>
            <a:off x="595209" y="1661928"/>
            <a:ext cx="3096007" cy="18005"/>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defRPr>
            </a:pPr>
          </a:p>
        </p:txBody>
      </p:sp>
      <p:sp>
        <p:nvSpPr>
          <p:cNvPr id="91" name="正文级别 1…"/>
          <p:cNvSpPr txBox="1"/>
          <p:nvPr>
            <p:ph type="body" sz="quarter" idx="1"/>
          </p:nvPr>
        </p:nvSpPr>
        <p:spPr>
          <a:xfrm>
            <a:off x="479423" y="2133600"/>
            <a:ext cx="3211791" cy="769442"/>
          </a:xfrm>
          <a:prstGeom prst="rect">
            <a:avLst/>
          </a:prstGeom>
        </p:spPr>
        <p:txBody>
          <a:bodyPr>
            <a:normAutofit fontScale="100000" lnSpcReduction="0"/>
          </a:bodyPr>
          <a:lstStyle>
            <a:lvl1pPr marL="0" indent="0">
              <a:lnSpc>
                <a:spcPct val="110000"/>
              </a:lnSpc>
              <a:buSzTx/>
              <a:buFontTx/>
              <a:buNone/>
              <a:defRPr spc="200" sz="2000">
                <a:solidFill>
                  <a:srgbClr val="F2F2F2"/>
                </a:solidFill>
                <a:latin typeface="+mj-lt"/>
                <a:ea typeface="+mj-ea"/>
                <a:cs typeface="+mj-cs"/>
                <a:sym typeface="Helvetica"/>
              </a:defRPr>
            </a:lvl1pPr>
            <a:lvl2pPr marL="647700" indent="-190500">
              <a:lnSpc>
                <a:spcPct val="110000"/>
              </a:lnSpc>
              <a:buFontTx/>
              <a:defRPr spc="200" sz="2000">
                <a:solidFill>
                  <a:srgbClr val="F2F2F2"/>
                </a:solidFill>
                <a:latin typeface="+mj-lt"/>
                <a:ea typeface="+mj-ea"/>
                <a:cs typeface="+mj-cs"/>
                <a:sym typeface="Helvetica"/>
              </a:defRPr>
            </a:lvl2pPr>
            <a:lvl3pPr marL="1143000" indent="-228600">
              <a:lnSpc>
                <a:spcPct val="110000"/>
              </a:lnSpc>
              <a:buFontTx/>
              <a:defRPr spc="200" sz="2000">
                <a:solidFill>
                  <a:srgbClr val="F2F2F2"/>
                </a:solidFill>
                <a:latin typeface="+mj-lt"/>
                <a:ea typeface="+mj-ea"/>
                <a:cs typeface="+mj-cs"/>
                <a:sym typeface="Helvetica"/>
              </a:defRPr>
            </a:lvl3pPr>
            <a:lvl4pPr marL="1625600" indent="-254000">
              <a:lnSpc>
                <a:spcPct val="110000"/>
              </a:lnSpc>
              <a:buFontTx/>
              <a:defRPr spc="200" sz="2000">
                <a:solidFill>
                  <a:srgbClr val="F2F2F2"/>
                </a:solidFill>
                <a:latin typeface="+mj-lt"/>
                <a:ea typeface="+mj-ea"/>
                <a:cs typeface="+mj-cs"/>
                <a:sym typeface="Helvetica"/>
              </a:defRPr>
            </a:lvl4pPr>
            <a:lvl5pPr marL="2082800" indent="-254000">
              <a:lnSpc>
                <a:spcPct val="110000"/>
              </a:lnSpc>
              <a:buFontTx/>
              <a:defRPr spc="200" sz="2000">
                <a:solidFill>
                  <a:srgbClr val="F2F2F2"/>
                </a:solidFill>
                <a:latin typeface="+mj-lt"/>
                <a:ea typeface="+mj-ea"/>
                <a:cs typeface="+mj-cs"/>
                <a:sym typeface="Helvetica"/>
              </a:defRPr>
            </a:lvl5pPr>
          </a:lstStyle>
          <a:p>
            <a:pPr/>
            <a:r>
              <a:t>正文级别 1</a:t>
            </a:r>
          </a:p>
          <a:p>
            <a:pPr lvl="1"/>
            <a:r>
              <a:t>正文级别 2</a:t>
            </a:r>
          </a:p>
          <a:p>
            <a:pPr lvl="2"/>
            <a:r>
              <a:t>正文级别 3</a:t>
            </a:r>
          </a:p>
          <a:p>
            <a:pPr lvl="3"/>
            <a:r>
              <a:t>正文级别 4</a:t>
            </a:r>
          </a:p>
          <a:p>
            <a:pPr lvl="4"/>
            <a:r>
              <a:t>正文级别 5</a:t>
            </a:r>
          </a:p>
        </p:txBody>
      </p:sp>
      <p:pic>
        <p:nvPicPr>
          <p:cNvPr id="92" name="图片 7" descr="图片 7"/>
          <p:cNvPicPr>
            <a:picLocks noChangeAspect="1"/>
          </p:cNvPicPr>
          <p:nvPr/>
        </p:nvPicPr>
        <p:blipFill>
          <a:blip r:embed="rId2">
            <a:extLst/>
          </a:blip>
          <a:stretch>
            <a:fillRect/>
          </a:stretch>
        </p:blipFill>
        <p:spPr>
          <a:xfrm>
            <a:off x="10027876" y="230039"/>
            <a:ext cx="1828804" cy="762902"/>
          </a:xfrm>
          <a:prstGeom prst="rect">
            <a:avLst/>
          </a:prstGeom>
          <a:ln w="12700">
            <a:miter lim="400000"/>
          </a:ln>
        </p:spPr>
      </p:pic>
      <p:sp>
        <p:nvSpPr>
          <p:cNvPr id="93" name="幻灯片编号"/>
          <p:cNvSpPr txBox="1"/>
          <p:nvPr>
            <p:ph type="sldNum" sz="quarter" idx="2"/>
          </p:nvPr>
        </p:nvSpPr>
        <p:spPr>
          <a:xfrm>
            <a:off x="8463950" y="6221732"/>
            <a:ext cx="273652"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内页-sub2 0">
    <p:spTree>
      <p:nvGrpSpPr>
        <p:cNvPr id="1" name=""/>
        <p:cNvGrpSpPr/>
        <p:nvPr/>
      </p:nvGrpSpPr>
      <p:grpSpPr>
        <a:xfrm>
          <a:off x="0" y="0"/>
          <a:ext cx="0" cy="0"/>
          <a:chOff x="0" y="0"/>
          <a:chExt cx="0" cy="0"/>
        </a:xfrm>
      </p:grpSpPr>
      <p:sp>
        <p:nvSpPr>
          <p:cNvPr id="100" name="标题文本"/>
          <p:cNvSpPr txBox="1"/>
          <p:nvPr>
            <p:ph type="title"/>
          </p:nvPr>
        </p:nvSpPr>
        <p:spPr>
          <a:xfrm>
            <a:off x="479423" y="611490"/>
            <a:ext cx="6786465" cy="590931"/>
          </a:xfrm>
          <a:prstGeom prst="rect">
            <a:avLst/>
          </a:prstGeom>
        </p:spPr>
        <p:txBody>
          <a:bodyPr anchor="t"/>
          <a:lstStyle>
            <a:lvl1pPr>
              <a:defRPr spc="400" sz="3600">
                <a:solidFill>
                  <a:srgbClr val="F2F2F2"/>
                </a:solidFill>
                <a:latin typeface="微软雅黑"/>
                <a:ea typeface="微软雅黑"/>
                <a:cs typeface="微软雅黑"/>
                <a:sym typeface="微软雅黑"/>
              </a:defRPr>
            </a:lvl1pPr>
          </a:lstStyle>
          <a:p>
            <a:pPr/>
            <a:r>
              <a:t>标题文本</a:t>
            </a:r>
          </a:p>
        </p:txBody>
      </p:sp>
      <p:sp>
        <p:nvSpPr>
          <p:cNvPr id="101" name="Rectangle 5"/>
          <p:cNvSpPr/>
          <p:nvPr/>
        </p:nvSpPr>
        <p:spPr>
          <a:xfrm>
            <a:off x="595209" y="1661928"/>
            <a:ext cx="3096007" cy="18005"/>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defRPr>
            </a:pPr>
          </a:p>
        </p:txBody>
      </p:sp>
      <p:sp>
        <p:nvSpPr>
          <p:cNvPr id="102" name="正文级别 1…"/>
          <p:cNvSpPr txBox="1"/>
          <p:nvPr>
            <p:ph type="body" sz="quarter" idx="1"/>
          </p:nvPr>
        </p:nvSpPr>
        <p:spPr>
          <a:xfrm>
            <a:off x="479423" y="2133600"/>
            <a:ext cx="3211791" cy="769442"/>
          </a:xfrm>
          <a:prstGeom prst="rect">
            <a:avLst/>
          </a:prstGeom>
        </p:spPr>
        <p:txBody>
          <a:bodyPr>
            <a:normAutofit fontScale="100000" lnSpcReduction="0"/>
          </a:bodyPr>
          <a:lstStyle>
            <a:lvl1pPr marL="0" indent="0">
              <a:lnSpc>
                <a:spcPct val="110000"/>
              </a:lnSpc>
              <a:buSzTx/>
              <a:buFontTx/>
              <a:buNone/>
              <a:defRPr spc="200" sz="2000">
                <a:solidFill>
                  <a:srgbClr val="F2F2F2"/>
                </a:solidFill>
                <a:latin typeface="+mj-lt"/>
                <a:ea typeface="+mj-ea"/>
                <a:cs typeface="+mj-cs"/>
                <a:sym typeface="Helvetica"/>
              </a:defRPr>
            </a:lvl1pPr>
            <a:lvl2pPr marL="647700" indent="-190500">
              <a:lnSpc>
                <a:spcPct val="110000"/>
              </a:lnSpc>
              <a:buFontTx/>
              <a:defRPr spc="200" sz="2000">
                <a:solidFill>
                  <a:srgbClr val="F2F2F2"/>
                </a:solidFill>
                <a:latin typeface="+mj-lt"/>
                <a:ea typeface="+mj-ea"/>
                <a:cs typeface="+mj-cs"/>
                <a:sym typeface="Helvetica"/>
              </a:defRPr>
            </a:lvl2pPr>
            <a:lvl3pPr marL="1143000" indent="-228600">
              <a:lnSpc>
                <a:spcPct val="110000"/>
              </a:lnSpc>
              <a:buFontTx/>
              <a:defRPr spc="200" sz="2000">
                <a:solidFill>
                  <a:srgbClr val="F2F2F2"/>
                </a:solidFill>
                <a:latin typeface="+mj-lt"/>
                <a:ea typeface="+mj-ea"/>
                <a:cs typeface="+mj-cs"/>
                <a:sym typeface="Helvetica"/>
              </a:defRPr>
            </a:lvl3pPr>
            <a:lvl4pPr marL="1625600" indent="-254000">
              <a:lnSpc>
                <a:spcPct val="110000"/>
              </a:lnSpc>
              <a:buFontTx/>
              <a:defRPr spc="200" sz="2000">
                <a:solidFill>
                  <a:srgbClr val="F2F2F2"/>
                </a:solidFill>
                <a:latin typeface="+mj-lt"/>
                <a:ea typeface="+mj-ea"/>
                <a:cs typeface="+mj-cs"/>
                <a:sym typeface="Helvetica"/>
              </a:defRPr>
            </a:lvl4pPr>
            <a:lvl5pPr marL="2082800" indent="-254000">
              <a:lnSpc>
                <a:spcPct val="110000"/>
              </a:lnSpc>
              <a:buFontTx/>
              <a:defRPr spc="200" sz="2000">
                <a:solidFill>
                  <a:srgbClr val="F2F2F2"/>
                </a:solidFill>
                <a:latin typeface="+mj-lt"/>
                <a:ea typeface="+mj-ea"/>
                <a:cs typeface="+mj-cs"/>
                <a:sym typeface="Helvetica"/>
              </a:defRPr>
            </a:lvl5pPr>
          </a:lstStyle>
          <a:p>
            <a:pPr/>
            <a:r>
              <a:t>正文级别 1</a:t>
            </a:r>
          </a:p>
          <a:p>
            <a:pPr lvl="1"/>
            <a:r>
              <a:t>正文级别 2</a:t>
            </a:r>
          </a:p>
          <a:p>
            <a:pPr lvl="2"/>
            <a:r>
              <a:t>正文级别 3</a:t>
            </a:r>
          </a:p>
          <a:p>
            <a:pPr lvl="3"/>
            <a:r>
              <a:t>正文级别 4</a:t>
            </a:r>
          </a:p>
          <a:p>
            <a:pPr lvl="4"/>
            <a:r>
              <a:t>正文级别 5</a:t>
            </a:r>
          </a:p>
        </p:txBody>
      </p:sp>
      <p:pic>
        <p:nvPicPr>
          <p:cNvPr id="103" name="图片 7" descr="图片 7"/>
          <p:cNvPicPr>
            <a:picLocks noChangeAspect="1"/>
          </p:cNvPicPr>
          <p:nvPr/>
        </p:nvPicPr>
        <p:blipFill>
          <a:blip r:embed="rId2">
            <a:extLst/>
          </a:blip>
          <a:stretch>
            <a:fillRect/>
          </a:stretch>
        </p:blipFill>
        <p:spPr>
          <a:xfrm>
            <a:off x="10027876" y="230039"/>
            <a:ext cx="1828804" cy="762902"/>
          </a:xfrm>
          <a:prstGeom prst="rect">
            <a:avLst/>
          </a:prstGeom>
          <a:ln w="12700">
            <a:miter lim="400000"/>
          </a:ln>
        </p:spPr>
      </p:pic>
      <p:sp>
        <p:nvSpPr>
          <p:cNvPr id="104" name="幻灯片编号"/>
          <p:cNvSpPr txBox="1"/>
          <p:nvPr>
            <p:ph type="sldNum" sz="quarter" idx="2"/>
          </p:nvPr>
        </p:nvSpPr>
        <p:spPr>
          <a:xfrm>
            <a:off x="8463950" y="6221732"/>
            <a:ext cx="273652"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内页">
    <p:spTree>
      <p:nvGrpSpPr>
        <p:cNvPr id="1" name=""/>
        <p:cNvGrpSpPr/>
        <p:nvPr/>
      </p:nvGrpSpPr>
      <p:grpSpPr>
        <a:xfrm>
          <a:off x="0" y="0"/>
          <a:ext cx="0" cy="0"/>
          <a:chOff x="0" y="0"/>
          <a:chExt cx="0" cy="0"/>
        </a:xfrm>
      </p:grpSpPr>
      <p:sp>
        <p:nvSpPr>
          <p:cNvPr id="111" name="标题文本"/>
          <p:cNvSpPr txBox="1"/>
          <p:nvPr>
            <p:ph type="title"/>
          </p:nvPr>
        </p:nvSpPr>
        <p:spPr>
          <a:xfrm>
            <a:off x="479423" y="611490"/>
            <a:ext cx="6786465" cy="590931"/>
          </a:xfrm>
          <a:prstGeom prst="rect">
            <a:avLst/>
          </a:prstGeom>
        </p:spPr>
        <p:txBody>
          <a:bodyPr anchor="t"/>
          <a:lstStyle>
            <a:lvl1pPr>
              <a:defRPr spc="400" sz="3600">
                <a:solidFill>
                  <a:srgbClr val="F2F2F2"/>
                </a:solidFill>
                <a:latin typeface="微软雅黑"/>
                <a:ea typeface="微软雅黑"/>
                <a:cs typeface="微软雅黑"/>
                <a:sym typeface="微软雅黑"/>
              </a:defRPr>
            </a:lvl1pPr>
          </a:lstStyle>
          <a:p>
            <a:pPr/>
            <a:r>
              <a:t>标题文本</a:t>
            </a:r>
          </a:p>
        </p:txBody>
      </p:sp>
      <p:sp>
        <p:nvSpPr>
          <p:cNvPr id="112" name="Rectangle 5"/>
          <p:cNvSpPr/>
          <p:nvPr/>
        </p:nvSpPr>
        <p:spPr>
          <a:xfrm>
            <a:off x="595209" y="1661928"/>
            <a:ext cx="3096007" cy="18005"/>
          </a:xfrm>
          <a:prstGeom prst="rect">
            <a:avLst/>
          </a:prstGeom>
          <a:gradFill>
            <a:gsLst>
              <a:gs pos="0">
                <a:srgbClr val="FFFFFF">
                  <a:alpha val="0"/>
                </a:srgbClr>
              </a:gs>
              <a:gs pos="44000">
                <a:srgbClr val="FFFFFF">
                  <a:alpha val="27000"/>
                </a:srgbClr>
              </a:gs>
              <a:gs pos="100000">
                <a:srgbClr val="FFFFFF"/>
              </a:gs>
            </a:gsLst>
            <a:lin ang="10800000"/>
          </a:gradFill>
          <a:ln w="12700">
            <a:miter lim="400000"/>
          </a:ln>
        </p:spPr>
        <p:txBody>
          <a:bodyPr lIns="45718" tIns="45718" rIns="45718" bIns="45718" anchor="ctr"/>
          <a:lstStyle/>
          <a:p>
            <a:pPr algn="ctr">
              <a:defRPr sz="28700">
                <a:solidFill>
                  <a:srgbClr val="FFFFFF"/>
                </a:solidFill>
              </a:defRPr>
            </a:pPr>
          </a:p>
        </p:txBody>
      </p:sp>
      <p:sp>
        <p:nvSpPr>
          <p:cNvPr id="113" name="正文级别 1…"/>
          <p:cNvSpPr txBox="1"/>
          <p:nvPr>
            <p:ph type="body" sz="quarter" idx="1"/>
          </p:nvPr>
        </p:nvSpPr>
        <p:spPr>
          <a:xfrm>
            <a:off x="479425" y="1259772"/>
            <a:ext cx="4471686" cy="452025"/>
          </a:xfrm>
          <a:prstGeom prst="rect">
            <a:avLst/>
          </a:prstGeom>
        </p:spPr>
        <p:txBody>
          <a:bodyPr>
            <a:normAutofit fontScale="100000" lnSpcReduction="0"/>
          </a:bodyPr>
          <a:lstStyle>
            <a:lvl1pPr marL="0" indent="0">
              <a:buSzTx/>
              <a:buFontTx/>
              <a:buNone/>
              <a:defRPr sz="2000">
                <a:solidFill>
                  <a:srgbClr val="F2F2F2"/>
                </a:solidFill>
                <a:latin typeface="微软雅黑 Light"/>
                <a:ea typeface="微软雅黑 Light"/>
                <a:cs typeface="微软雅黑 Light"/>
                <a:sym typeface="微软雅黑 Light"/>
              </a:defRPr>
            </a:lvl1pPr>
            <a:lvl2pPr marL="0" indent="0">
              <a:buSzTx/>
              <a:buFontTx/>
              <a:buNone/>
              <a:defRPr sz="2000">
                <a:solidFill>
                  <a:srgbClr val="F2F2F2"/>
                </a:solidFill>
                <a:latin typeface="微软雅黑 Light"/>
                <a:ea typeface="微软雅黑 Light"/>
                <a:cs typeface="微软雅黑 Light"/>
                <a:sym typeface="微软雅黑 Light"/>
              </a:defRPr>
            </a:lvl2pPr>
            <a:lvl3pPr marL="0" indent="0">
              <a:buSzTx/>
              <a:buFontTx/>
              <a:buNone/>
              <a:defRPr sz="2000">
                <a:solidFill>
                  <a:srgbClr val="F2F2F2"/>
                </a:solidFill>
                <a:latin typeface="微软雅黑 Light"/>
                <a:ea typeface="微软雅黑 Light"/>
                <a:cs typeface="微软雅黑 Light"/>
                <a:sym typeface="微软雅黑 Light"/>
              </a:defRPr>
            </a:lvl3pPr>
            <a:lvl4pPr marL="0" indent="0">
              <a:buSzTx/>
              <a:buFontTx/>
              <a:buNone/>
              <a:defRPr sz="2000">
                <a:solidFill>
                  <a:srgbClr val="F2F2F2"/>
                </a:solidFill>
                <a:latin typeface="微软雅黑 Light"/>
                <a:ea typeface="微软雅黑 Light"/>
                <a:cs typeface="微软雅黑 Light"/>
                <a:sym typeface="微软雅黑 Light"/>
              </a:defRPr>
            </a:lvl4pPr>
            <a:lvl5pPr marL="0" indent="0">
              <a:buSzTx/>
              <a:buFontTx/>
              <a:buNone/>
              <a:defRPr sz="2000">
                <a:solidFill>
                  <a:srgbClr val="F2F2F2"/>
                </a:solidFill>
                <a:latin typeface="微软雅黑 Light"/>
                <a:ea typeface="微软雅黑 Light"/>
                <a:cs typeface="微软雅黑 Light"/>
                <a:sym typeface="微软雅黑 Light"/>
              </a:defRPr>
            </a:lvl5pPr>
          </a:lstStyle>
          <a:p>
            <a:pPr/>
            <a:r>
              <a:t>正文级别 1</a:t>
            </a:r>
          </a:p>
          <a:p>
            <a:pPr lvl="1"/>
            <a:r>
              <a:t>正文级别 2</a:t>
            </a:r>
          </a:p>
          <a:p>
            <a:pPr lvl="2"/>
            <a:r>
              <a:t>正文级别 3</a:t>
            </a:r>
          </a:p>
          <a:p>
            <a:pPr lvl="3"/>
            <a:r>
              <a:t>正文级别 4</a:t>
            </a:r>
          </a:p>
          <a:p>
            <a:pPr lvl="4"/>
            <a:r>
              <a:t>正文级别 5</a:t>
            </a:r>
          </a:p>
        </p:txBody>
      </p:sp>
      <p:sp>
        <p:nvSpPr>
          <p:cNvPr id="114" name="图片占位符 3"/>
          <p:cNvSpPr/>
          <p:nvPr>
            <p:ph type="pic" sz="half" idx="13"/>
          </p:nvPr>
        </p:nvSpPr>
        <p:spPr>
          <a:xfrm>
            <a:off x="4739640" y="2118928"/>
            <a:ext cx="6953686" cy="4226313"/>
          </a:xfrm>
          <a:prstGeom prst="rect">
            <a:avLst/>
          </a:prstGeom>
        </p:spPr>
        <p:txBody>
          <a:bodyPr lIns="91439" tIns="45719" rIns="91439" bIns="45719"/>
          <a:lstStyle/>
          <a:p>
            <a:pPr/>
          </a:p>
        </p:txBody>
      </p:sp>
      <p:pic>
        <p:nvPicPr>
          <p:cNvPr id="115" name="图片 8" descr="图片 8"/>
          <p:cNvPicPr>
            <a:picLocks noChangeAspect="1"/>
          </p:cNvPicPr>
          <p:nvPr/>
        </p:nvPicPr>
        <p:blipFill>
          <a:blip r:embed="rId2">
            <a:extLst/>
          </a:blip>
          <a:stretch>
            <a:fillRect/>
          </a:stretch>
        </p:blipFill>
        <p:spPr>
          <a:xfrm>
            <a:off x="10027876" y="230039"/>
            <a:ext cx="1828804" cy="762902"/>
          </a:xfrm>
          <a:prstGeom prst="rect">
            <a:avLst/>
          </a:prstGeom>
          <a:ln w="12700">
            <a:miter lim="400000"/>
          </a:ln>
        </p:spPr>
      </p:pic>
      <p:sp>
        <p:nvSpPr>
          <p:cNvPr id="11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2060">
                <a:alpha val="55000"/>
              </a:srgbClr>
            </a:gs>
            <a:gs pos="48000">
              <a:srgbClr val="00143B">
                <a:alpha val="58000"/>
              </a:srgbClr>
            </a:gs>
            <a:gs pos="100000">
              <a:srgbClr val="000000">
                <a:alpha val="73000"/>
              </a:srgbClr>
            </a:gs>
          </a:gsLst>
          <a:lin ang="16200000" scaled="0"/>
        </a:gradFill>
      </p:bgPr>
    </p:bg>
    <p:spTree>
      <p:nvGrpSpPr>
        <p:cNvPr id="1" name=""/>
        <p:cNvGrpSpPr/>
        <p:nvPr/>
      </p:nvGrpSpPr>
      <p:grpSpPr>
        <a:xfrm>
          <a:off x="0" y="0"/>
          <a:ext cx="0" cy="0"/>
          <a:chOff x="0" y="0"/>
          <a:chExt cx="0" cy="0"/>
        </a:xfrm>
      </p:grpSpPr>
      <p:pic>
        <p:nvPicPr>
          <p:cNvPr id="2" name="图片 3" descr="图片 3"/>
          <p:cNvPicPr>
            <a:picLocks noChangeAspect="1"/>
          </p:cNvPicPr>
          <p:nvPr/>
        </p:nvPicPr>
        <p:blipFill>
          <a:blip r:embed="rId2">
            <a:extLst/>
          </a:blip>
          <a:stretch>
            <a:fillRect/>
          </a:stretch>
        </p:blipFill>
        <p:spPr>
          <a:xfrm>
            <a:off x="1905000" y="0"/>
            <a:ext cx="10287000" cy="6858000"/>
          </a:xfrm>
          <a:prstGeom prst="rect">
            <a:avLst/>
          </a:prstGeom>
          <a:ln w="12700">
            <a:miter lim="400000"/>
          </a:ln>
        </p:spPr>
      </p:pic>
      <p:sp>
        <p:nvSpPr>
          <p:cNvPr id="3" name="矩形 17"/>
          <p:cNvSpPr/>
          <p:nvPr/>
        </p:nvSpPr>
        <p:spPr>
          <a:xfrm flipH="1">
            <a:off x="0" y="0"/>
            <a:ext cx="12192000" cy="6858000"/>
          </a:xfrm>
          <a:prstGeom prst="rect">
            <a:avLst/>
          </a:prstGeom>
          <a:gradFill>
            <a:gsLst>
              <a:gs pos="0">
                <a:srgbClr val="6B7A90">
                  <a:alpha val="0"/>
                </a:srgbClr>
              </a:gs>
              <a:gs pos="52999">
                <a:srgbClr val="041D40">
                  <a:alpha val="88000"/>
                </a:srgbClr>
              </a:gs>
              <a:gs pos="85000">
                <a:srgbClr val="000E2B"/>
              </a:gs>
            </a:gsLst>
          </a:gradFill>
          <a:ln w="12700">
            <a:miter lim="400000"/>
          </a:ln>
        </p:spPr>
        <p:txBody>
          <a:bodyPr lIns="45718" tIns="45718" rIns="45718" bIns="45718" anchor="ctr"/>
          <a:lstStyle/>
          <a:p>
            <a:pPr algn="ctr">
              <a:defRPr>
                <a:solidFill>
                  <a:srgbClr val="FFFFFF"/>
                </a:solidFill>
              </a:defRPr>
            </a:pPr>
          </a:p>
        </p:txBody>
      </p:sp>
      <p:sp>
        <p:nvSpPr>
          <p:cNvPr id="4" name="标题 1"/>
          <p:cNvSpPr txBox="1"/>
          <p:nvPr/>
        </p:nvSpPr>
        <p:spPr>
          <a:xfrm>
            <a:off x="634206" y="2967333"/>
            <a:ext cx="1910210"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lnSpc>
                <a:spcPct val="90000"/>
              </a:lnSpc>
              <a:defRPr b="1" spc="400" sz="6000">
                <a:solidFill>
                  <a:srgbClr val="C89868"/>
                </a:solidFill>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lvl1pPr>
          </a:lstStyle>
          <a:p>
            <a:pPr/>
            <a:r>
              <a:t>目录</a:t>
            </a:r>
          </a:p>
        </p:txBody>
      </p:sp>
      <p:pic>
        <p:nvPicPr>
          <p:cNvPr id="5" name="图片 7" descr="图片 7"/>
          <p:cNvPicPr>
            <a:picLocks noChangeAspect="1"/>
          </p:cNvPicPr>
          <p:nvPr/>
        </p:nvPicPr>
        <p:blipFill>
          <a:blip r:embed="rId3">
            <a:extLst/>
          </a:blip>
          <a:stretch>
            <a:fillRect/>
          </a:stretch>
        </p:blipFill>
        <p:spPr>
          <a:xfrm>
            <a:off x="330207" y="340913"/>
            <a:ext cx="1828801" cy="762902"/>
          </a:xfrm>
          <a:prstGeom prst="rect">
            <a:avLst/>
          </a:prstGeom>
          <a:ln w="12700">
            <a:miter lim="400000"/>
          </a:ln>
        </p:spPr>
      </p:pic>
      <p:sp>
        <p:nvSpPr>
          <p:cNvPr id="6" name="标题文本"/>
          <p:cNvSpPr txBox="1"/>
          <p:nvPr>
            <p:ph type="title"/>
          </p:nvPr>
        </p:nvSpPr>
        <p:spPr>
          <a:xfrm>
            <a:off x="609600" y="92074"/>
            <a:ext cx="10972800" cy="15081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标题文本</a:t>
            </a:r>
          </a:p>
        </p:txBody>
      </p:sp>
      <p:sp>
        <p:nvSpPr>
          <p:cNvPr id="7" name="正文级别 1…"/>
          <p:cNvSpPr txBox="1"/>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a:r>
              <a:t>正文级别 1</a:t>
            </a:r>
          </a:p>
          <a:p>
            <a:pPr lvl="1"/>
            <a:r>
              <a:t>正文级别 2</a:t>
            </a:r>
          </a:p>
          <a:p>
            <a:pPr lvl="2"/>
            <a:r>
              <a:t>正文级别 3</a:t>
            </a:r>
          </a:p>
          <a:p>
            <a:pPr lvl="3"/>
            <a:r>
              <a:t>正文级别 4</a:t>
            </a:r>
          </a:p>
          <a:p>
            <a:pPr lvl="4"/>
            <a:r>
              <a:t>正文级别 5</a:t>
            </a:r>
          </a:p>
        </p:txBody>
      </p:sp>
      <p:sp>
        <p:nvSpPr>
          <p:cNvPr id="8" name="幻灯片编号"/>
          <p:cNvSpPr txBox="1"/>
          <p:nvPr>
            <p:ph type="sldNum" sz="quarter" idx="2"/>
          </p:nvPr>
        </p:nvSpPr>
        <p:spPr>
          <a:xfrm>
            <a:off x="8463948" y="6221732"/>
            <a:ext cx="273652" cy="269237"/>
          </a:xfrm>
          <a:prstGeom prst="rect">
            <a:avLst/>
          </a:prstGeom>
          <a:ln w="12700">
            <a:miter lim="400000"/>
          </a:ln>
        </p:spPr>
        <p:txBody>
          <a:bodyPr wrap="none" lIns="45718" tIns="45718" rIns="45718" bIns="45718"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 Id="rId3"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 Id="rId3"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标题 1"/>
          <p:cNvSpPr txBox="1"/>
          <p:nvPr>
            <p:ph type="title"/>
          </p:nvPr>
        </p:nvSpPr>
        <p:spPr>
          <a:xfrm>
            <a:off x="645953" y="2350080"/>
            <a:ext cx="10863744" cy="1754329"/>
          </a:xfrm>
          <a:prstGeom prst="rect">
            <a:avLst/>
          </a:prstGeom>
        </p:spPr>
        <p:txBody>
          <a:bodyPr/>
          <a:lstStyle>
            <a:lvl1pPr defTabSz="905255">
              <a:defRPr spc="300" sz="3900"/>
            </a:lvl1pPr>
            <a:lvl2pPr defTabSz="905255">
              <a:defRPr b="1" spc="300" sz="3900">
                <a:solidFill>
                  <a:srgbClr val="C89868"/>
                </a:solidFill>
                <a:latin typeface="微软雅黑"/>
                <a:ea typeface="微软雅黑"/>
                <a:cs typeface="微软雅黑"/>
                <a:sym typeface="微软雅黑"/>
              </a:defRPr>
            </a:lvl2pPr>
          </a:lstStyle>
          <a:p>
            <a:pPr>
              <a:defRPr>
                <a:effectLst/>
              </a:defRPr>
            </a:pPr>
            <a:r>
              <a:t>2020创新青春·交子杯</a:t>
            </a:r>
          </a:p>
          <a:p>
            <a:pPr lvl="1"/>
            <a:r>
              <a:t>新网银行金融科技挑战赛</a:t>
            </a:r>
          </a:p>
        </p:txBody>
      </p:sp>
      <p:sp>
        <p:nvSpPr>
          <p:cNvPr id="387" name="内容占位符 2"/>
          <p:cNvSpPr txBox="1"/>
          <p:nvPr>
            <p:ph type="body" sz="quarter" idx="1"/>
          </p:nvPr>
        </p:nvSpPr>
        <p:spPr>
          <a:xfrm>
            <a:off x="1623222" y="4264249"/>
            <a:ext cx="4857375" cy="452443"/>
          </a:xfrm>
          <a:prstGeom prst="rect">
            <a:avLst/>
          </a:prstGeom>
        </p:spPr>
        <p:txBody>
          <a:bodyPr/>
          <a:lstStyle>
            <a:lvl1pPr defTabSz="777240">
              <a:spcBef>
                <a:spcPts val="800"/>
              </a:spcBef>
              <a:defRPr sz="2300"/>
            </a:lvl1pPr>
          </a:lstStyle>
          <a:p>
            <a:pPr/>
            <a:r>
              <a:t> Cookly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标题 3"/>
          <p:cNvSpPr txBox="1"/>
          <p:nvPr>
            <p:ph type="title"/>
          </p:nvPr>
        </p:nvSpPr>
        <p:spPr>
          <a:xfrm>
            <a:off x="479423" y="611490"/>
            <a:ext cx="6786465" cy="590931"/>
          </a:xfrm>
          <a:prstGeom prst="rect">
            <a:avLst/>
          </a:prstGeom>
        </p:spPr>
        <p:txBody>
          <a:bodyPr/>
          <a:lstStyle>
            <a:lvl1pPr defTabSz="722376">
              <a:defRPr spc="300" sz="2800"/>
            </a:lvl1pPr>
          </a:lstStyle>
          <a:p>
            <a:pPr/>
            <a:r>
              <a:t>赛程介绍</a:t>
            </a:r>
          </a:p>
        </p:txBody>
      </p:sp>
      <p:grpSp>
        <p:nvGrpSpPr>
          <p:cNvPr id="521" name="#2724"/>
          <p:cNvGrpSpPr/>
          <p:nvPr/>
        </p:nvGrpSpPr>
        <p:grpSpPr>
          <a:xfrm>
            <a:off x="593992" y="1858918"/>
            <a:ext cx="11466263" cy="4311614"/>
            <a:chOff x="-1" y="-1"/>
            <a:chExt cx="11466261" cy="4311613"/>
          </a:xfrm>
        </p:grpSpPr>
        <p:sp>
          <p:nvSpPr>
            <p:cNvPr id="492" name="直接连接符 4"/>
            <p:cNvSpPr/>
            <p:nvPr/>
          </p:nvSpPr>
          <p:spPr>
            <a:xfrm>
              <a:off x="234812" y="1592213"/>
              <a:ext cx="11231449" cy="3"/>
            </a:xfrm>
            <a:prstGeom prst="line">
              <a:avLst/>
            </a:prstGeom>
            <a:noFill/>
            <a:ln w="28575" cap="rnd">
              <a:solidFill>
                <a:srgbClr val="95A5A6"/>
              </a:solidFill>
              <a:prstDash val="sysDot"/>
              <a:round/>
            </a:ln>
            <a:effectLst/>
          </p:spPr>
          <p:txBody>
            <a:bodyPr wrap="square" lIns="45718" tIns="45718" rIns="45718" bIns="45718" numCol="1" anchor="t">
              <a:noAutofit/>
            </a:bodyPr>
            <a:lstStyle/>
            <a:p>
              <a:pPr/>
            </a:p>
          </p:txBody>
        </p:sp>
        <p:sp>
          <p:nvSpPr>
            <p:cNvPr id="493" name="ï$ļíḍè"/>
            <p:cNvSpPr/>
            <p:nvPr/>
          </p:nvSpPr>
          <p:spPr>
            <a:xfrm>
              <a:off x="-2" y="1478764"/>
              <a:ext cx="226902" cy="226902"/>
            </a:xfrm>
            <a:prstGeom prst="roundRect">
              <a:avLst>
                <a:gd name="adj" fmla="val 16667"/>
              </a:avLst>
            </a:prstGeom>
            <a:solidFill>
              <a:srgbClr val="FCFCF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494" name="ísļíḓe"/>
            <p:cNvSpPr/>
            <p:nvPr/>
          </p:nvSpPr>
          <p:spPr>
            <a:xfrm>
              <a:off x="733270" y="1478764"/>
              <a:ext cx="226903" cy="226902"/>
            </a:xfrm>
            <a:prstGeom prst="roundRect">
              <a:avLst>
                <a:gd name="adj" fmla="val 16667"/>
              </a:avLst>
            </a:prstGeom>
            <a:solidFill>
              <a:srgbClr val="FCFCF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495" name="ïšľïḓé"/>
            <p:cNvSpPr/>
            <p:nvPr/>
          </p:nvSpPr>
          <p:spPr>
            <a:xfrm>
              <a:off x="2026248" y="1478764"/>
              <a:ext cx="226902" cy="226902"/>
            </a:xfrm>
            <a:prstGeom prst="roundRect">
              <a:avLst>
                <a:gd name="adj" fmla="val 16667"/>
              </a:avLst>
            </a:prstGeom>
            <a:solidFill>
              <a:srgbClr val="FCFCF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496" name="íslïďé"/>
            <p:cNvSpPr/>
            <p:nvPr/>
          </p:nvSpPr>
          <p:spPr>
            <a:xfrm>
              <a:off x="3964199" y="1478764"/>
              <a:ext cx="226902" cy="226902"/>
            </a:xfrm>
            <a:prstGeom prst="roundRect">
              <a:avLst>
                <a:gd name="adj" fmla="val 16667"/>
              </a:avLst>
            </a:prstGeom>
            <a:solidFill>
              <a:srgbClr val="F4CE7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497" name="îṡḷîdê"/>
            <p:cNvSpPr/>
            <p:nvPr/>
          </p:nvSpPr>
          <p:spPr>
            <a:xfrm>
              <a:off x="5294282" y="1478764"/>
              <a:ext cx="226902" cy="226902"/>
            </a:xfrm>
            <a:prstGeom prst="roundRect">
              <a:avLst>
                <a:gd name="adj" fmla="val 16667"/>
              </a:avLst>
            </a:prstGeom>
            <a:solidFill>
              <a:srgbClr val="F59D66"/>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498" name="ïšļidè"/>
            <p:cNvSpPr/>
            <p:nvPr/>
          </p:nvSpPr>
          <p:spPr>
            <a:xfrm>
              <a:off x="6391835" y="1478764"/>
              <a:ext cx="226902" cy="226902"/>
            </a:xfrm>
            <a:prstGeom prst="roundRect">
              <a:avLst>
                <a:gd name="adj" fmla="val 16667"/>
              </a:avLst>
            </a:prstGeom>
            <a:solidFill>
              <a:srgbClr val="64C2DF"/>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499" name="iś1ïďè"/>
            <p:cNvSpPr/>
            <p:nvPr/>
          </p:nvSpPr>
          <p:spPr>
            <a:xfrm>
              <a:off x="8400212" y="1478764"/>
              <a:ext cx="226902" cy="226902"/>
            </a:xfrm>
            <a:prstGeom prst="roundRect">
              <a:avLst>
                <a:gd name="adj" fmla="val 16667"/>
              </a:avLst>
            </a:prstGeom>
            <a:solidFill>
              <a:srgbClr val="FCFCFC"/>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500" name="íŝḻíḋé"/>
            <p:cNvSpPr/>
            <p:nvPr/>
          </p:nvSpPr>
          <p:spPr>
            <a:xfrm>
              <a:off x="10353755" y="1478764"/>
              <a:ext cx="226902" cy="226902"/>
            </a:xfrm>
            <a:prstGeom prst="roundRect">
              <a:avLst>
                <a:gd name="adj" fmla="val 16667"/>
              </a:avLst>
            </a:prstGeom>
            <a:solidFill>
              <a:srgbClr val="E4E6EA"/>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501" name="直接连接符 13"/>
            <p:cNvSpPr/>
            <p:nvPr/>
          </p:nvSpPr>
          <p:spPr>
            <a:xfrm flipH="1">
              <a:off x="121394" y="1705661"/>
              <a:ext cx="7889" cy="1692749"/>
            </a:xfrm>
            <a:prstGeom prst="line">
              <a:avLst/>
            </a:prstGeom>
            <a:noFill/>
            <a:ln w="3175" cap="flat">
              <a:solidFill>
                <a:srgbClr val="95A5A6"/>
              </a:solidFill>
              <a:prstDash val="dash"/>
              <a:round/>
              <a:tailEnd type="oval" w="med" len="med"/>
            </a:ln>
            <a:effectLst/>
          </p:spPr>
          <p:txBody>
            <a:bodyPr wrap="square" lIns="45718" tIns="45718" rIns="45718" bIns="45718" numCol="1" anchor="t">
              <a:noAutofit/>
            </a:bodyPr>
            <a:lstStyle/>
            <a:p>
              <a:pPr/>
            </a:p>
          </p:txBody>
        </p:sp>
        <p:sp>
          <p:nvSpPr>
            <p:cNvPr id="502" name="直接连接符 15"/>
            <p:cNvSpPr/>
            <p:nvPr/>
          </p:nvSpPr>
          <p:spPr>
            <a:xfrm>
              <a:off x="846718" y="1712071"/>
              <a:ext cx="7920" cy="1055342"/>
            </a:xfrm>
            <a:prstGeom prst="line">
              <a:avLst/>
            </a:prstGeom>
            <a:noFill/>
            <a:ln w="3175" cap="flat">
              <a:solidFill>
                <a:srgbClr val="95A5A6"/>
              </a:solidFill>
              <a:prstDash val="dash"/>
              <a:round/>
            </a:ln>
            <a:effectLst/>
          </p:spPr>
          <p:txBody>
            <a:bodyPr wrap="square" lIns="45718" tIns="45718" rIns="45718" bIns="45718" numCol="1" anchor="t">
              <a:noAutofit/>
            </a:bodyPr>
            <a:lstStyle/>
            <a:p>
              <a:pPr/>
            </a:p>
          </p:txBody>
        </p:sp>
        <p:sp>
          <p:nvSpPr>
            <p:cNvPr id="503" name="直接连接符 16"/>
            <p:cNvSpPr/>
            <p:nvPr/>
          </p:nvSpPr>
          <p:spPr>
            <a:xfrm>
              <a:off x="876410" y="2767412"/>
              <a:ext cx="772405" cy="4"/>
            </a:xfrm>
            <a:prstGeom prst="line">
              <a:avLst/>
            </a:prstGeom>
            <a:noFill/>
            <a:ln w="9525" cap="flat">
              <a:solidFill>
                <a:srgbClr val="95A5A6"/>
              </a:solidFill>
              <a:prstDash val="dash"/>
              <a:round/>
              <a:tailEnd type="oval" w="med" len="med"/>
            </a:ln>
            <a:effectLst/>
          </p:spPr>
          <p:txBody>
            <a:bodyPr wrap="square" lIns="45718" tIns="45718" rIns="45718" bIns="45718" numCol="1" anchor="t">
              <a:noAutofit/>
            </a:bodyPr>
            <a:lstStyle/>
            <a:p>
              <a:pPr/>
            </a:p>
          </p:txBody>
        </p:sp>
        <p:sp>
          <p:nvSpPr>
            <p:cNvPr id="504" name="直接连接符 17"/>
            <p:cNvSpPr/>
            <p:nvPr/>
          </p:nvSpPr>
          <p:spPr>
            <a:xfrm>
              <a:off x="2128290" y="423426"/>
              <a:ext cx="7920" cy="1055342"/>
            </a:xfrm>
            <a:prstGeom prst="line">
              <a:avLst/>
            </a:prstGeom>
            <a:noFill/>
            <a:ln w="3175" cap="flat">
              <a:solidFill>
                <a:srgbClr val="95A5A6"/>
              </a:solidFill>
              <a:prstDash val="dash"/>
              <a:round/>
            </a:ln>
            <a:effectLst/>
          </p:spPr>
          <p:txBody>
            <a:bodyPr wrap="square" lIns="45718" tIns="45718" rIns="45718" bIns="45718" numCol="1" anchor="t">
              <a:noAutofit/>
            </a:bodyPr>
            <a:lstStyle/>
            <a:p>
              <a:pPr/>
            </a:p>
          </p:txBody>
        </p:sp>
        <p:sp>
          <p:nvSpPr>
            <p:cNvPr id="505" name="直接连接符 18"/>
            <p:cNvSpPr/>
            <p:nvPr/>
          </p:nvSpPr>
          <p:spPr>
            <a:xfrm>
              <a:off x="2136205" y="424187"/>
              <a:ext cx="772404" cy="4"/>
            </a:xfrm>
            <a:prstGeom prst="line">
              <a:avLst/>
            </a:prstGeom>
            <a:noFill/>
            <a:ln w="9525" cap="flat">
              <a:solidFill>
                <a:srgbClr val="95A5A6"/>
              </a:solidFill>
              <a:prstDash val="dash"/>
              <a:round/>
              <a:tailEnd type="oval" w="med" len="med"/>
            </a:ln>
            <a:effectLst/>
          </p:spPr>
          <p:txBody>
            <a:bodyPr wrap="square" lIns="45718" tIns="45718" rIns="45718" bIns="45718" numCol="1" anchor="t">
              <a:noAutofit/>
            </a:bodyPr>
            <a:lstStyle/>
            <a:p>
              <a:pPr/>
            </a:p>
          </p:txBody>
        </p:sp>
        <p:sp>
          <p:nvSpPr>
            <p:cNvPr id="506" name="íslïḓe"/>
            <p:cNvSpPr txBox="1"/>
            <p:nvPr/>
          </p:nvSpPr>
          <p:spPr>
            <a:xfrm>
              <a:off x="3029998" y="70766"/>
              <a:ext cx="2387410" cy="692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lnSpc>
                  <a:spcPct val="120000"/>
                </a:lnSpc>
                <a:defRPr sz="1400">
                  <a:solidFill>
                    <a:srgbClr val="FFFFFF"/>
                  </a:solidFill>
                </a:defRPr>
              </a:lvl1pPr>
            </a:lstStyle>
            <a:p>
              <a:pPr/>
              <a:r>
                <a:t>8月2日：组队截止时间；</a:t>
              </a:r>
            </a:p>
          </p:txBody>
        </p:sp>
        <p:sp>
          <p:nvSpPr>
            <p:cNvPr id="507" name="直接连接符 20"/>
            <p:cNvSpPr/>
            <p:nvPr/>
          </p:nvSpPr>
          <p:spPr>
            <a:xfrm>
              <a:off x="4069732" y="1716783"/>
              <a:ext cx="7783" cy="356691"/>
            </a:xfrm>
            <a:prstGeom prst="line">
              <a:avLst/>
            </a:prstGeom>
            <a:noFill/>
            <a:ln w="3175" cap="flat">
              <a:solidFill>
                <a:srgbClr val="95A5A6"/>
              </a:solidFill>
              <a:prstDash val="dash"/>
              <a:round/>
              <a:tailEnd type="oval" w="med" len="med"/>
            </a:ln>
            <a:effectLst/>
          </p:spPr>
          <p:txBody>
            <a:bodyPr wrap="square" lIns="45718" tIns="45718" rIns="45718" bIns="45718" numCol="1" anchor="t">
              <a:noAutofit/>
            </a:bodyPr>
            <a:lstStyle/>
            <a:p>
              <a:pPr/>
            </a:p>
          </p:txBody>
        </p:sp>
        <p:sp>
          <p:nvSpPr>
            <p:cNvPr id="508" name="直接连接符 21"/>
            <p:cNvSpPr/>
            <p:nvPr/>
          </p:nvSpPr>
          <p:spPr>
            <a:xfrm>
              <a:off x="5409488" y="376960"/>
              <a:ext cx="7920" cy="1055342"/>
            </a:xfrm>
            <a:prstGeom prst="line">
              <a:avLst/>
            </a:prstGeom>
            <a:noFill/>
            <a:ln w="3175" cap="flat">
              <a:solidFill>
                <a:srgbClr val="95A5A6"/>
              </a:solidFill>
              <a:prstDash val="dash"/>
              <a:round/>
            </a:ln>
            <a:effectLst/>
          </p:spPr>
          <p:txBody>
            <a:bodyPr wrap="square" lIns="45718" tIns="45718" rIns="45718" bIns="45718" numCol="1" anchor="t">
              <a:noAutofit/>
            </a:bodyPr>
            <a:lstStyle/>
            <a:p>
              <a:pPr/>
            </a:p>
          </p:txBody>
        </p:sp>
        <p:sp>
          <p:nvSpPr>
            <p:cNvPr id="509" name="直接连接符 22"/>
            <p:cNvSpPr/>
            <p:nvPr/>
          </p:nvSpPr>
          <p:spPr>
            <a:xfrm>
              <a:off x="5407731" y="350317"/>
              <a:ext cx="772405" cy="4"/>
            </a:xfrm>
            <a:prstGeom prst="line">
              <a:avLst/>
            </a:prstGeom>
            <a:noFill/>
            <a:ln w="9525" cap="flat">
              <a:solidFill>
                <a:srgbClr val="95A5A6"/>
              </a:solidFill>
              <a:prstDash val="dash"/>
              <a:round/>
              <a:tailEnd type="oval" w="med" len="med"/>
            </a:ln>
            <a:effectLst/>
          </p:spPr>
          <p:txBody>
            <a:bodyPr wrap="square" lIns="45718" tIns="45718" rIns="45718" bIns="45718" numCol="1" anchor="t">
              <a:noAutofit/>
            </a:bodyPr>
            <a:lstStyle/>
            <a:p>
              <a:pPr/>
            </a:p>
          </p:txBody>
        </p:sp>
        <p:sp>
          <p:nvSpPr>
            <p:cNvPr id="510" name="îṧ1îḍê"/>
            <p:cNvSpPr txBox="1"/>
            <p:nvPr/>
          </p:nvSpPr>
          <p:spPr>
            <a:xfrm>
              <a:off x="6311197" y="-2"/>
              <a:ext cx="4042560" cy="6925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lnSpc>
                  <a:spcPct val="120000"/>
                </a:lnSpc>
                <a:defRPr b="1">
                  <a:solidFill>
                    <a:srgbClr val="F59D66"/>
                  </a:solidFill>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lvl1pPr>
            </a:lstStyle>
            <a:p>
              <a:pPr/>
              <a:r>
                <a:t>8月7日：主观提交截止</a:t>
              </a:r>
            </a:p>
          </p:txBody>
        </p:sp>
        <p:sp>
          <p:nvSpPr>
            <p:cNvPr id="511" name="直接连接符 24"/>
            <p:cNvSpPr/>
            <p:nvPr/>
          </p:nvSpPr>
          <p:spPr>
            <a:xfrm flipH="1">
              <a:off x="6495205" y="1735633"/>
              <a:ext cx="7882" cy="1355042"/>
            </a:xfrm>
            <a:prstGeom prst="line">
              <a:avLst/>
            </a:prstGeom>
            <a:noFill/>
            <a:ln w="3175" cap="flat">
              <a:solidFill>
                <a:srgbClr val="95A5A6"/>
              </a:solidFill>
              <a:prstDash val="dash"/>
              <a:round/>
              <a:tailEnd type="oval" w="med" len="med"/>
            </a:ln>
            <a:effectLst/>
          </p:spPr>
          <p:txBody>
            <a:bodyPr wrap="square" lIns="45718" tIns="45718" rIns="45718" bIns="45718" numCol="1" anchor="t">
              <a:noAutofit/>
            </a:bodyPr>
            <a:lstStyle/>
            <a:p>
              <a:pPr/>
            </a:p>
          </p:txBody>
        </p:sp>
        <p:grpSp>
          <p:nvGrpSpPr>
            <p:cNvPr id="514" name="îṧḷiḓè"/>
            <p:cNvGrpSpPr/>
            <p:nvPr/>
          </p:nvGrpSpPr>
          <p:grpSpPr>
            <a:xfrm>
              <a:off x="5916873" y="3202514"/>
              <a:ext cx="1109099" cy="1109099"/>
              <a:chOff x="0" y="0"/>
              <a:chExt cx="1109097" cy="1109097"/>
            </a:xfrm>
          </p:grpSpPr>
          <p:sp>
            <p:nvSpPr>
              <p:cNvPr id="512" name="圆形"/>
              <p:cNvSpPr/>
              <p:nvPr/>
            </p:nvSpPr>
            <p:spPr>
              <a:xfrm>
                <a:off x="-1" y="-1"/>
                <a:ext cx="1109099" cy="110909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1600">
                    <a:solidFill>
                      <a:srgbClr val="64C2DF"/>
                    </a:solidFill>
                    <a:latin typeface="+mj-lt"/>
                    <a:ea typeface="+mj-ea"/>
                    <a:cs typeface="+mj-cs"/>
                    <a:sym typeface="Helvetica"/>
                  </a:defRPr>
                </a:pPr>
              </a:p>
            </p:txBody>
          </p:sp>
          <p:sp>
            <p:nvSpPr>
              <p:cNvPr id="513" name="6月11日"/>
              <p:cNvSpPr txBox="1"/>
              <p:nvPr/>
            </p:nvSpPr>
            <p:spPr>
              <a:xfrm>
                <a:off x="186268" y="162422"/>
                <a:ext cx="736557" cy="7842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normAutofit fontScale="100000" lnSpcReduction="0"/>
              </a:bodyPr>
              <a:lstStyle>
                <a:lvl1pPr algn="ctr">
                  <a:defRPr sz="1600">
                    <a:solidFill>
                      <a:srgbClr val="64C2DF"/>
                    </a:solidFill>
                    <a:latin typeface="+mj-lt"/>
                    <a:ea typeface="+mj-ea"/>
                    <a:cs typeface="+mj-cs"/>
                    <a:sym typeface="Helvetica"/>
                  </a:defRPr>
                </a:lvl1pPr>
              </a:lstStyle>
              <a:p>
                <a:pPr/>
                <a:r>
                  <a:t>8月8日</a:t>
                </a:r>
              </a:p>
            </p:txBody>
          </p:sp>
        </p:grpSp>
        <p:sp>
          <p:nvSpPr>
            <p:cNvPr id="515" name="îṥlïḍè"/>
            <p:cNvSpPr/>
            <p:nvPr/>
          </p:nvSpPr>
          <p:spPr>
            <a:xfrm>
              <a:off x="6020935" y="3306576"/>
              <a:ext cx="900977" cy="900977"/>
            </a:xfrm>
            <a:prstGeom prst="ellipse">
              <a:avLst/>
            </a:prstGeom>
            <a:noFill/>
            <a:ln w="76200" cap="rnd">
              <a:solidFill>
                <a:srgbClr val="64C2DF"/>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516" name="直接连接符 27"/>
            <p:cNvSpPr/>
            <p:nvPr/>
          </p:nvSpPr>
          <p:spPr>
            <a:xfrm>
              <a:off x="10467204" y="1720921"/>
              <a:ext cx="7920" cy="1055342"/>
            </a:xfrm>
            <a:prstGeom prst="line">
              <a:avLst/>
            </a:prstGeom>
            <a:noFill/>
            <a:ln w="3175" cap="flat">
              <a:solidFill>
                <a:srgbClr val="95A5A6"/>
              </a:solidFill>
              <a:prstDash val="dash"/>
              <a:round/>
            </a:ln>
            <a:effectLst/>
          </p:spPr>
          <p:txBody>
            <a:bodyPr wrap="square" lIns="45718" tIns="45718" rIns="45718" bIns="45718" numCol="1" anchor="t">
              <a:noAutofit/>
            </a:bodyPr>
            <a:lstStyle/>
            <a:p>
              <a:pPr/>
            </a:p>
          </p:txBody>
        </p:sp>
        <p:sp>
          <p:nvSpPr>
            <p:cNvPr id="517" name="直接连接符 28"/>
            <p:cNvSpPr/>
            <p:nvPr/>
          </p:nvSpPr>
          <p:spPr>
            <a:xfrm>
              <a:off x="9670561" y="2767412"/>
              <a:ext cx="772403" cy="4"/>
            </a:xfrm>
            <a:prstGeom prst="line">
              <a:avLst/>
            </a:prstGeom>
            <a:noFill/>
            <a:ln w="9525" cap="flat">
              <a:solidFill>
                <a:srgbClr val="95A5A6"/>
              </a:solidFill>
              <a:prstDash val="dash"/>
              <a:round/>
              <a:headEnd type="oval" w="med" len="med"/>
            </a:ln>
            <a:effectLst/>
          </p:spPr>
          <p:txBody>
            <a:bodyPr wrap="square" lIns="45718" tIns="45718" rIns="45718" bIns="45718" numCol="1" anchor="t">
              <a:noAutofit/>
            </a:bodyPr>
            <a:lstStyle/>
            <a:p>
              <a:pPr/>
            </a:p>
          </p:txBody>
        </p:sp>
        <p:sp>
          <p:nvSpPr>
            <p:cNvPr id="518" name="直接连接符 29"/>
            <p:cNvSpPr/>
            <p:nvPr/>
          </p:nvSpPr>
          <p:spPr>
            <a:xfrm>
              <a:off x="8500359" y="1110731"/>
              <a:ext cx="7781" cy="356692"/>
            </a:xfrm>
            <a:prstGeom prst="line">
              <a:avLst/>
            </a:prstGeom>
            <a:noFill/>
            <a:ln w="3175" cap="flat">
              <a:solidFill>
                <a:srgbClr val="95A5A6"/>
              </a:solidFill>
              <a:prstDash val="dash"/>
              <a:round/>
              <a:headEnd type="oval" w="med" len="med"/>
            </a:ln>
            <a:effectLst/>
          </p:spPr>
          <p:txBody>
            <a:bodyPr wrap="square" lIns="45718" tIns="45718" rIns="45718" bIns="45718" numCol="1" anchor="t">
              <a:noAutofit/>
            </a:bodyPr>
            <a:lstStyle/>
            <a:p>
              <a:pPr/>
            </a:p>
          </p:txBody>
        </p:sp>
        <p:sp>
          <p:nvSpPr>
            <p:cNvPr id="519" name="îṩḷiḑê"/>
            <p:cNvSpPr txBox="1"/>
            <p:nvPr/>
          </p:nvSpPr>
          <p:spPr>
            <a:xfrm>
              <a:off x="1797693" y="2384308"/>
              <a:ext cx="3158895" cy="7140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lnSpc>
                  <a:spcPct val="120000"/>
                </a:lnSpc>
                <a:defRPr sz="1400">
                  <a:solidFill>
                    <a:srgbClr val="FFFFFF"/>
                  </a:solidFill>
                </a:defRPr>
              </a:lvl1pPr>
            </a:lstStyle>
            <a:p>
              <a:pPr/>
              <a:r>
                <a:t>6月17日：报名开始时间；</a:t>
              </a:r>
            </a:p>
          </p:txBody>
        </p:sp>
        <p:sp>
          <p:nvSpPr>
            <p:cNvPr id="520" name="iSļïḋe"/>
            <p:cNvSpPr txBox="1"/>
            <p:nvPr/>
          </p:nvSpPr>
          <p:spPr>
            <a:xfrm>
              <a:off x="3796438" y="2028368"/>
              <a:ext cx="2995692" cy="692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defRPr b="1">
                  <a:solidFill>
                    <a:srgbClr val="FFD966"/>
                  </a:solidFill>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lvl1pPr>
            </a:lstStyle>
            <a:p>
              <a:pPr/>
              <a:r>
                <a:t>8月6日：Private榜提交截止</a:t>
              </a:r>
            </a:p>
          </p:txBody>
        </p:sp>
      </p:grpSp>
      <p:sp>
        <p:nvSpPr>
          <p:cNvPr id="522" name="矩形 1"/>
          <p:cNvSpPr txBox="1"/>
          <p:nvPr/>
        </p:nvSpPr>
        <p:spPr>
          <a:xfrm>
            <a:off x="7736278" y="5419430"/>
            <a:ext cx="19329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64C2DF"/>
                </a:solidFill>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lvl1pPr>
          </a:lstStyle>
          <a:p>
            <a:pPr/>
            <a:r>
              <a:t>初赛主观评审阶段</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标题 3"/>
          <p:cNvSpPr txBox="1"/>
          <p:nvPr>
            <p:ph type="title"/>
          </p:nvPr>
        </p:nvSpPr>
        <p:spPr>
          <a:xfrm>
            <a:off x="479423" y="611490"/>
            <a:ext cx="6786465" cy="590931"/>
          </a:xfrm>
          <a:prstGeom prst="rect">
            <a:avLst/>
          </a:prstGeom>
        </p:spPr>
        <p:txBody>
          <a:bodyPr/>
          <a:lstStyle>
            <a:lvl1pPr defTabSz="722376">
              <a:defRPr spc="300" sz="2800"/>
            </a:lvl1pPr>
          </a:lstStyle>
          <a:p>
            <a:pPr/>
            <a:r>
              <a:t>奖池奖金</a:t>
            </a:r>
          </a:p>
        </p:txBody>
      </p:sp>
      <p:grpSp>
        <p:nvGrpSpPr>
          <p:cNvPr id="560" name="2b6cb5de-2191-4e87-95fb-e9b170802d75"/>
          <p:cNvGrpSpPr/>
          <p:nvPr/>
        </p:nvGrpSpPr>
        <p:grpSpPr>
          <a:xfrm>
            <a:off x="229758" y="2440213"/>
            <a:ext cx="11303231" cy="3464168"/>
            <a:chOff x="-1" y="-14"/>
            <a:chExt cx="11303229" cy="3464167"/>
          </a:xfrm>
        </p:grpSpPr>
        <p:sp>
          <p:nvSpPr>
            <p:cNvPr id="525" name="ValueShape1"/>
            <p:cNvSpPr/>
            <p:nvPr/>
          </p:nvSpPr>
          <p:spPr>
            <a:xfrm>
              <a:off x="2359962" y="977455"/>
              <a:ext cx="5629874" cy="268904"/>
            </a:xfrm>
            <a:prstGeom prst="roundRect">
              <a:avLst>
                <a:gd name="adj" fmla="val 50000"/>
              </a:avLst>
            </a:prstGeom>
            <a:solidFill>
              <a:schemeClr val="accent2"/>
            </a:solidFill>
            <a:ln w="76200" cap="flat">
              <a:solidFill>
                <a:srgbClr val="001364"/>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526" name="ValueShape2"/>
            <p:cNvSpPr/>
            <p:nvPr/>
          </p:nvSpPr>
          <p:spPr>
            <a:xfrm>
              <a:off x="4813573" y="1600399"/>
              <a:ext cx="3372521" cy="268904"/>
            </a:xfrm>
            <a:prstGeom prst="roundRect">
              <a:avLst>
                <a:gd name="adj" fmla="val 50000"/>
              </a:avLst>
            </a:prstGeom>
            <a:solidFill>
              <a:schemeClr val="accent3"/>
            </a:solidFill>
            <a:ln w="76200" cap="flat">
              <a:solidFill>
                <a:srgbClr val="001364"/>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527" name="ValueShape3"/>
            <p:cNvSpPr/>
            <p:nvPr/>
          </p:nvSpPr>
          <p:spPr>
            <a:xfrm>
              <a:off x="6384486" y="2199973"/>
              <a:ext cx="1801607" cy="268904"/>
            </a:xfrm>
            <a:prstGeom prst="roundRect">
              <a:avLst>
                <a:gd name="adj" fmla="val 50000"/>
              </a:avLst>
            </a:prstGeom>
            <a:solidFill>
              <a:srgbClr val="CCCCCC"/>
            </a:solidFill>
            <a:ln w="76200" cap="flat">
              <a:solidFill>
                <a:srgbClr val="001364"/>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528" name="ValueShape4"/>
            <p:cNvSpPr/>
            <p:nvPr/>
          </p:nvSpPr>
          <p:spPr>
            <a:xfrm>
              <a:off x="7451756" y="2842323"/>
              <a:ext cx="2414841" cy="268904"/>
            </a:xfrm>
            <a:prstGeom prst="roundRect">
              <a:avLst>
                <a:gd name="adj" fmla="val 50000"/>
              </a:avLst>
            </a:prstGeom>
            <a:solidFill>
              <a:schemeClr val="accent5"/>
            </a:solidFill>
            <a:ln w="76200" cap="flat">
              <a:solidFill>
                <a:srgbClr val="001364"/>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Helvetica"/>
                </a:defRPr>
              </a:pPr>
            </a:p>
          </p:txBody>
        </p:sp>
        <p:sp>
          <p:nvSpPr>
            <p:cNvPr id="529" name="ValueText1"/>
            <p:cNvSpPr txBox="1"/>
            <p:nvPr/>
          </p:nvSpPr>
          <p:spPr>
            <a:xfrm>
              <a:off x="-2" y="991761"/>
              <a:ext cx="2051801" cy="5970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nSpc>
                  <a:spcPct val="80000"/>
                </a:lnSpc>
                <a:defRPr sz="2300">
                  <a:solidFill>
                    <a:schemeClr val="accent2"/>
                  </a:solidFill>
                  <a:effectLst>
                    <a:outerShdw sx="100000" sy="100000" kx="0" ky="0" algn="b" rotWithShape="0" blurRad="38100" dist="38100" dir="2700000">
                      <a:srgbClr val="000000">
                        <a:alpha val="43137"/>
                      </a:srgbClr>
                    </a:outerShdw>
                  </a:effectLst>
                  <a:latin typeface="Impact"/>
                  <a:ea typeface="Impact"/>
                  <a:cs typeface="Impact"/>
                  <a:sym typeface="Impact"/>
                </a:defRPr>
              </a:lvl1pPr>
            </a:lstStyle>
            <a:p>
              <a:pPr/>
              <a:r>
                <a:t>1st Place:10万</a:t>
              </a:r>
            </a:p>
          </p:txBody>
        </p:sp>
        <p:sp>
          <p:nvSpPr>
            <p:cNvPr id="530" name="ValueText2"/>
            <p:cNvSpPr txBox="1"/>
            <p:nvPr/>
          </p:nvSpPr>
          <p:spPr>
            <a:xfrm>
              <a:off x="2217345" y="1592202"/>
              <a:ext cx="2093621" cy="615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defTabSz="868680">
                <a:lnSpc>
                  <a:spcPct val="80000"/>
                </a:lnSpc>
                <a:defRPr strike="sngStrike" sz="2200">
                  <a:solidFill>
                    <a:schemeClr val="accent3"/>
                  </a:solidFill>
                  <a:effectLst>
                    <a:outerShdw sx="100000" sy="100000" kx="0" ky="0" algn="b" rotWithShape="0" blurRad="38100" dist="36195" dir="2700000">
                      <a:srgbClr val="000000">
                        <a:alpha val="43137"/>
                      </a:srgbClr>
                    </a:outerShdw>
                  </a:effectLst>
                  <a:latin typeface="Impact"/>
                  <a:ea typeface="Impact"/>
                  <a:cs typeface="Impact"/>
                  <a:sym typeface="Impact"/>
                </a:defRPr>
              </a:lvl1pPr>
            </a:lstStyle>
            <a:p>
              <a:pPr/>
              <a:r>
                <a:t>2nd Place:6万</a:t>
              </a:r>
            </a:p>
          </p:txBody>
        </p:sp>
        <p:sp>
          <p:nvSpPr>
            <p:cNvPr id="531" name="ValueText3"/>
            <p:cNvSpPr txBox="1"/>
            <p:nvPr/>
          </p:nvSpPr>
          <p:spPr>
            <a:xfrm>
              <a:off x="3937212" y="2220502"/>
              <a:ext cx="2051801" cy="320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defTabSz="749808">
                <a:lnSpc>
                  <a:spcPct val="80000"/>
                </a:lnSpc>
                <a:defRPr sz="1700">
                  <a:solidFill>
                    <a:srgbClr val="CCCCCC"/>
                  </a:solidFill>
                  <a:effectLst>
                    <a:outerShdw sx="100000" sy="100000" kx="0" ky="0" algn="b" rotWithShape="0" blurRad="25400" dist="31242" dir="2700000">
                      <a:srgbClr val="000000">
                        <a:alpha val="43137"/>
                      </a:srgbClr>
                    </a:outerShdw>
                  </a:effectLst>
                  <a:latin typeface="Impact"/>
                  <a:ea typeface="Impact"/>
                  <a:cs typeface="Impact"/>
                  <a:sym typeface="Impact"/>
                </a:defRPr>
              </a:lvl1pPr>
            </a:lstStyle>
            <a:p>
              <a:pPr/>
              <a:r>
                <a:t>3-5 Place:1万</a:t>
              </a:r>
            </a:p>
          </p:txBody>
        </p:sp>
        <p:sp>
          <p:nvSpPr>
            <p:cNvPr id="532" name="ValueText4"/>
            <p:cNvSpPr txBox="1"/>
            <p:nvPr/>
          </p:nvSpPr>
          <p:spPr>
            <a:xfrm>
              <a:off x="2997598" y="2852596"/>
              <a:ext cx="4057351" cy="611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nSpc>
                  <a:spcPct val="80000"/>
                </a:lnSpc>
                <a:defRPr sz="2400">
                  <a:solidFill>
                    <a:schemeClr val="accent5"/>
                  </a:solidFill>
                  <a:effectLst>
                    <a:outerShdw sx="100000" sy="100000" kx="0" ky="0" algn="b" rotWithShape="0" blurRad="38100" dist="38100" dir="2700000">
                      <a:srgbClr val="000000">
                        <a:alpha val="43137"/>
                      </a:srgbClr>
                    </a:outerShdw>
                  </a:effectLst>
                  <a:latin typeface="Impact"/>
                  <a:ea typeface="Impact"/>
                  <a:cs typeface="Impact"/>
                  <a:sym typeface="Impact"/>
                </a:defRPr>
              </a:lvl1pPr>
            </a:lstStyle>
            <a:p>
              <a:pPr/>
              <a:r>
                <a:t>5 to 15 Place: 3000 for each</a:t>
              </a:r>
            </a:p>
          </p:txBody>
        </p:sp>
        <p:sp>
          <p:nvSpPr>
            <p:cNvPr id="533" name="ExtraShape1"/>
            <p:cNvSpPr/>
            <p:nvPr/>
          </p:nvSpPr>
          <p:spPr>
            <a:xfrm>
              <a:off x="10125505" y="27992"/>
              <a:ext cx="1149848" cy="3210366"/>
            </a:xfrm>
            <a:custGeom>
              <a:avLst/>
              <a:gdLst/>
              <a:ahLst/>
              <a:cxnLst>
                <a:cxn ang="0">
                  <a:pos x="wd2" y="hd2"/>
                </a:cxn>
                <a:cxn ang="5400000">
                  <a:pos x="wd2" y="hd2"/>
                </a:cxn>
                <a:cxn ang="10800000">
                  <a:pos x="wd2" y="hd2"/>
                </a:cxn>
                <a:cxn ang="16200000">
                  <a:pos x="wd2" y="hd2"/>
                </a:cxn>
              </a:cxnLst>
              <a:rect l="0" t="0" r="r" b="b"/>
              <a:pathLst>
                <a:path w="21331" h="21503" fill="norm" stroke="1" extrusionOk="0">
                  <a:moveTo>
                    <a:pt x="19804" y="20975"/>
                  </a:moveTo>
                  <a:lnTo>
                    <a:pt x="10761" y="21494"/>
                  </a:lnTo>
                  <a:cubicBezTo>
                    <a:pt x="9773" y="21551"/>
                    <a:pt x="8844" y="21308"/>
                    <a:pt x="8687" y="20951"/>
                  </a:cubicBezTo>
                  <a:lnTo>
                    <a:pt x="23" y="1276"/>
                  </a:lnTo>
                  <a:cubicBezTo>
                    <a:pt x="-134" y="919"/>
                    <a:pt x="540" y="584"/>
                    <a:pt x="1528" y="527"/>
                  </a:cubicBezTo>
                  <a:lnTo>
                    <a:pt x="10571" y="8"/>
                  </a:lnTo>
                  <a:cubicBezTo>
                    <a:pt x="11559" y="-49"/>
                    <a:pt x="12488" y="194"/>
                    <a:pt x="12645" y="551"/>
                  </a:cubicBezTo>
                  <a:lnTo>
                    <a:pt x="21309" y="20226"/>
                  </a:lnTo>
                  <a:cubicBezTo>
                    <a:pt x="21466" y="20583"/>
                    <a:pt x="20792" y="20918"/>
                    <a:pt x="19804" y="20975"/>
                  </a:cubicBezTo>
                  <a:close/>
                </a:path>
              </a:pathLst>
            </a:custGeom>
            <a:solidFill>
              <a:schemeClr val="accent5"/>
            </a:solidFill>
            <a:ln w="12700" cap="flat">
              <a:noFill/>
              <a:miter lim="400000"/>
            </a:ln>
            <a:effectLst/>
          </p:spPr>
          <p:txBody>
            <a:bodyPr wrap="square" lIns="45718" tIns="45718" rIns="45718" bIns="45718" numCol="1" anchor="ctr">
              <a:noAutofit/>
            </a:bodyPr>
            <a:lstStyle/>
            <a:p>
              <a:pPr algn="ctr"/>
            </a:p>
          </p:txBody>
        </p:sp>
        <p:sp>
          <p:nvSpPr>
            <p:cNvPr id="534" name="ExtraShape2"/>
            <p:cNvSpPr/>
            <p:nvPr/>
          </p:nvSpPr>
          <p:spPr>
            <a:xfrm>
              <a:off x="10520942" y="28004"/>
              <a:ext cx="754270" cy="3210682"/>
            </a:xfrm>
            <a:custGeom>
              <a:avLst/>
              <a:gdLst/>
              <a:ahLst/>
              <a:cxnLst>
                <a:cxn ang="0">
                  <a:pos x="wd2" y="hd2"/>
                </a:cxn>
                <a:cxn ang="5400000">
                  <a:pos x="wd2" y="hd2"/>
                </a:cxn>
                <a:cxn ang="10800000">
                  <a:pos x="wd2" y="hd2"/>
                </a:cxn>
                <a:cxn ang="16200000">
                  <a:pos x="wd2" y="hd2"/>
                </a:cxn>
              </a:cxnLst>
              <a:rect l="0" t="0" r="r" b="b"/>
              <a:pathLst>
                <a:path w="21395" h="21525" fill="norm" stroke="1" extrusionOk="0">
                  <a:moveTo>
                    <a:pt x="21360" y="20247"/>
                  </a:moveTo>
                  <a:lnTo>
                    <a:pt x="8114" y="552"/>
                  </a:lnTo>
                  <a:cubicBezTo>
                    <a:pt x="7874" y="195"/>
                    <a:pt x="6454" y="-49"/>
                    <a:pt x="4943" y="8"/>
                  </a:cubicBezTo>
                  <a:lnTo>
                    <a:pt x="0" y="194"/>
                  </a:lnTo>
                  <a:cubicBezTo>
                    <a:pt x="396" y="288"/>
                    <a:pt x="677" y="411"/>
                    <a:pt x="772" y="552"/>
                  </a:cubicBezTo>
                  <a:lnTo>
                    <a:pt x="14017" y="20247"/>
                  </a:lnTo>
                  <a:cubicBezTo>
                    <a:pt x="14258" y="20605"/>
                    <a:pt x="13227" y="20940"/>
                    <a:pt x="11716" y="20997"/>
                  </a:cubicBezTo>
                  <a:lnTo>
                    <a:pt x="2835" y="21331"/>
                  </a:lnTo>
                  <a:cubicBezTo>
                    <a:pt x="3441" y="21475"/>
                    <a:pt x="4320" y="21551"/>
                    <a:pt x="5234" y="21517"/>
                  </a:cubicBezTo>
                  <a:lnTo>
                    <a:pt x="19059" y="20997"/>
                  </a:lnTo>
                  <a:cubicBezTo>
                    <a:pt x="20570" y="20940"/>
                    <a:pt x="21600" y="20605"/>
                    <a:pt x="21360" y="20247"/>
                  </a:cubicBezTo>
                  <a:close/>
                </a:path>
              </a:pathLst>
            </a:custGeom>
            <a:solidFill>
              <a:srgbClr val="4DD5FF"/>
            </a:solidFill>
            <a:ln w="12700" cap="flat">
              <a:noFill/>
              <a:miter lim="400000"/>
            </a:ln>
            <a:effectLst/>
          </p:spPr>
          <p:txBody>
            <a:bodyPr wrap="square" lIns="45718" tIns="45718" rIns="45718" bIns="45718" numCol="1" anchor="ctr">
              <a:noAutofit/>
            </a:bodyPr>
            <a:lstStyle/>
            <a:p>
              <a:pPr algn="ctr"/>
            </a:p>
          </p:txBody>
        </p:sp>
        <p:sp>
          <p:nvSpPr>
            <p:cNvPr id="535" name="ExtraShape3"/>
            <p:cNvSpPr/>
            <p:nvPr/>
          </p:nvSpPr>
          <p:spPr>
            <a:xfrm rot="21058032">
              <a:off x="10478983" y="1984352"/>
              <a:ext cx="688885" cy="848023"/>
            </a:xfrm>
            <a:prstGeom prst="rect">
              <a:avLst/>
            </a:prstGeom>
            <a:solidFill>
              <a:srgbClr val="F0F5FA"/>
            </a:solidFill>
            <a:ln w="12700" cap="flat">
              <a:noFill/>
              <a:miter lim="400000"/>
            </a:ln>
            <a:effectLst/>
          </p:spPr>
          <p:txBody>
            <a:bodyPr wrap="square" lIns="45718" tIns="45718" rIns="45718" bIns="45718" numCol="1" anchor="ctr">
              <a:noAutofit/>
            </a:bodyPr>
            <a:lstStyle/>
            <a:p>
              <a:pPr algn="ctr"/>
            </a:p>
          </p:txBody>
        </p:sp>
        <p:sp>
          <p:nvSpPr>
            <p:cNvPr id="536" name="ExtraShape4"/>
            <p:cNvSpPr/>
            <p:nvPr/>
          </p:nvSpPr>
          <p:spPr>
            <a:xfrm rot="21058032">
              <a:off x="10909527" y="1950347"/>
              <a:ext cx="255660" cy="848023"/>
            </a:xfrm>
            <a:prstGeom prst="rect">
              <a:avLst/>
            </a:prstGeom>
            <a:solidFill>
              <a:srgbClr val="E4ECF2"/>
            </a:solidFill>
            <a:ln w="12700" cap="flat">
              <a:noFill/>
              <a:miter lim="400000"/>
            </a:ln>
            <a:effectLst/>
          </p:spPr>
          <p:txBody>
            <a:bodyPr wrap="square" lIns="45718" tIns="45718" rIns="45718" bIns="45718" numCol="1" anchor="ctr">
              <a:noAutofit/>
            </a:bodyPr>
            <a:lstStyle/>
            <a:p>
              <a:pPr algn="ctr"/>
            </a:p>
          </p:txBody>
        </p:sp>
        <p:sp>
          <p:nvSpPr>
            <p:cNvPr id="537" name="ExtraShape5"/>
            <p:cNvSpPr/>
            <p:nvPr/>
          </p:nvSpPr>
          <p:spPr>
            <a:xfrm>
              <a:off x="8058831" y="68794"/>
              <a:ext cx="688884" cy="3169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37" y="21600"/>
                  </a:moveTo>
                  <a:lnTo>
                    <a:pt x="3063" y="21600"/>
                  </a:lnTo>
                  <a:cubicBezTo>
                    <a:pt x="1371" y="21600"/>
                    <a:pt x="0" y="21302"/>
                    <a:pt x="0" y="20934"/>
                  </a:cubicBezTo>
                  <a:lnTo>
                    <a:pt x="0" y="666"/>
                  </a:lnTo>
                  <a:cubicBezTo>
                    <a:pt x="0" y="298"/>
                    <a:pt x="1371" y="0"/>
                    <a:pt x="3063" y="0"/>
                  </a:cubicBezTo>
                  <a:lnTo>
                    <a:pt x="18537" y="0"/>
                  </a:lnTo>
                  <a:cubicBezTo>
                    <a:pt x="20229" y="0"/>
                    <a:pt x="21600" y="298"/>
                    <a:pt x="21600" y="666"/>
                  </a:cubicBezTo>
                  <a:lnTo>
                    <a:pt x="21600" y="20934"/>
                  </a:lnTo>
                  <a:cubicBezTo>
                    <a:pt x="21600" y="21302"/>
                    <a:pt x="20229" y="21600"/>
                    <a:pt x="18537" y="21600"/>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p>
          </p:txBody>
        </p:sp>
        <p:sp>
          <p:nvSpPr>
            <p:cNvPr id="538" name="ExtraShape6"/>
            <p:cNvSpPr/>
            <p:nvPr/>
          </p:nvSpPr>
          <p:spPr>
            <a:xfrm>
              <a:off x="8391169" y="68794"/>
              <a:ext cx="356546" cy="3169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83" y="0"/>
                  </a:moveTo>
                  <a:lnTo>
                    <a:pt x="0" y="0"/>
                  </a:lnTo>
                  <a:cubicBezTo>
                    <a:pt x="3268" y="0"/>
                    <a:pt x="5917" y="298"/>
                    <a:pt x="5917" y="666"/>
                  </a:cubicBezTo>
                  <a:lnTo>
                    <a:pt x="5917" y="20934"/>
                  </a:lnTo>
                  <a:cubicBezTo>
                    <a:pt x="5917" y="21302"/>
                    <a:pt x="3268" y="21600"/>
                    <a:pt x="0" y="21600"/>
                  </a:cubicBezTo>
                  <a:lnTo>
                    <a:pt x="15683" y="21600"/>
                  </a:lnTo>
                  <a:cubicBezTo>
                    <a:pt x="18951" y="21600"/>
                    <a:pt x="21600" y="21302"/>
                    <a:pt x="21600" y="20934"/>
                  </a:cubicBezTo>
                  <a:lnTo>
                    <a:pt x="21600" y="666"/>
                  </a:lnTo>
                  <a:cubicBezTo>
                    <a:pt x="21600" y="298"/>
                    <a:pt x="18950" y="0"/>
                    <a:pt x="15683" y="0"/>
                  </a:cubicBezTo>
                  <a:close/>
                </a:path>
              </a:pathLst>
            </a:custGeom>
            <a:solidFill>
              <a:srgbClr val="F59D66"/>
            </a:solidFill>
            <a:ln w="12700" cap="flat">
              <a:noFill/>
              <a:miter lim="400000"/>
            </a:ln>
            <a:effectLst/>
          </p:spPr>
          <p:txBody>
            <a:bodyPr wrap="square" lIns="45718" tIns="45718" rIns="45718" bIns="45718" numCol="1" anchor="ctr">
              <a:noAutofit/>
            </a:bodyPr>
            <a:lstStyle/>
            <a:p>
              <a:pPr algn="ctr"/>
            </a:p>
          </p:txBody>
        </p:sp>
        <p:sp>
          <p:nvSpPr>
            <p:cNvPr id="539" name="ExtraShape7"/>
            <p:cNvSpPr/>
            <p:nvPr/>
          </p:nvSpPr>
          <p:spPr>
            <a:xfrm>
              <a:off x="8810809" y="68801"/>
              <a:ext cx="688885" cy="3169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37" y="21600"/>
                  </a:moveTo>
                  <a:lnTo>
                    <a:pt x="3063" y="21600"/>
                  </a:lnTo>
                  <a:cubicBezTo>
                    <a:pt x="1371" y="21600"/>
                    <a:pt x="0" y="21302"/>
                    <a:pt x="0" y="20934"/>
                  </a:cubicBezTo>
                  <a:lnTo>
                    <a:pt x="0" y="666"/>
                  </a:lnTo>
                  <a:cubicBezTo>
                    <a:pt x="0" y="298"/>
                    <a:pt x="1371" y="0"/>
                    <a:pt x="3063" y="0"/>
                  </a:cubicBezTo>
                  <a:lnTo>
                    <a:pt x="18537" y="0"/>
                  </a:lnTo>
                  <a:cubicBezTo>
                    <a:pt x="20229" y="0"/>
                    <a:pt x="21600" y="298"/>
                    <a:pt x="21600" y="666"/>
                  </a:cubicBezTo>
                  <a:lnTo>
                    <a:pt x="21600" y="20934"/>
                  </a:lnTo>
                  <a:cubicBezTo>
                    <a:pt x="21600" y="21302"/>
                    <a:pt x="20229" y="21600"/>
                    <a:pt x="18537" y="21600"/>
                  </a:cubicBezTo>
                  <a:close/>
                </a:path>
              </a:pathLst>
            </a:custGeom>
            <a:solidFill>
              <a:schemeClr val="accent3"/>
            </a:solidFill>
            <a:ln w="12700" cap="flat">
              <a:noFill/>
              <a:miter lim="400000"/>
            </a:ln>
            <a:effectLst/>
          </p:spPr>
          <p:txBody>
            <a:bodyPr wrap="square" lIns="45718" tIns="45718" rIns="45718" bIns="45718" numCol="1" anchor="ctr">
              <a:noAutofit/>
            </a:bodyPr>
            <a:lstStyle/>
            <a:p>
              <a:pPr algn="ctr"/>
            </a:p>
          </p:txBody>
        </p:sp>
        <p:sp>
          <p:nvSpPr>
            <p:cNvPr id="540" name="ExtraShape8"/>
            <p:cNvSpPr/>
            <p:nvPr/>
          </p:nvSpPr>
          <p:spPr>
            <a:xfrm>
              <a:off x="9080044" y="68794"/>
              <a:ext cx="356546" cy="3169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83" y="0"/>
                  </a:moveTo>
                  <a:lnTo>
                    <a:pt x="0" y="0"/>
                  </a:lnTo>
                  <a:cubicBezTo>
                    <a:pt x="3268" y="0"/>
                    <a:pt x="5917" y="298"/>
                    <a:pt x="5917" y="666"/>
                  </a:cubicBezTo>
                  <a:lnTo>
                    <a:pt x="5917" y="20934"/>
                  </a:lnTo>
                  <a:cubicBezTo>
                    <a:pt x="5917" y="21302"/>
                    <a:pt x="3268" y="21600"/>
                    <a:pt x="0" y="21600"/>
                  </a:cubicBezTo>
                  <a:lnTo>
                    <a:pt x="15683" y="21600"/>
                  </a:lnTo>
                  <a:cubicBezTo>
                    <a:pt x="18950" y="21600"/>
                    <a:pt x="21600" y="21302"/>
                    <a:pt x="21600" y="20934"/>
                  </a:cubicBezTo>
                  <a:lnTo>
                    <a:pt x="21600" y="666"/>
                  </a:lnTo>
                  <a:cubicBezTo>
                    <a:pt x="21600" y="298"/>
                    <a:pt x="18951" y="0"/>
                    <a:pt x="15683" y="0"/>
                  </a:cubicBezTo>
                  <a:close/>
                </a:path>
              </a:pathLst>
            </a:custGeom>
            <a:solidFill>
              <a:srgbClr val="F4CE76"/>
            </a:solidFill>
            <a:ln w="12700" cap="flat">
              <a:noFill/>
              <a:miter lim="400000"/>
            </a:ln>
            <a:effectLst/>
          </p:spPr>
          <p:txBody>
            <a:bodyPr wrap="square" lIns="45718" tIns="45718" rIns="45718" bIns="45718" numCol="1" anchor="ctr">
              <a:noAutofit/>
            </a:bodyPr>
            <a:lstStyle/>
            <a:p>
              <a:pPr algn="ctr"/>
            </a:p>
          </p:txBody>
        </p:sp>
        <p:sp>
          <p:nvSpPr>
            <p:cNvPr id="541" name="ExtraShape9"/>
            <p:cNvSpPr/>
            <p:nvPr/>
          </p:nvSpPr>
          <p:spPr>
            <a:xfrm>
              <a:off x="9436585" y="68794"/>
              <a:ext cx="688884" cy="3169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37" y="21600"/>
                  </a:moveTo>
                  <a:lnTo>
                    <a:pt x="3063" y="21600"/>
                  </a:lnTo>
                  <a:cubicBezTo>
                    <a:pt x="1371" y="21600"/>
                    <a:pt x="0" y="21302"/>
                    <a:pt x="0" y="20934"/>
                  </a:cubicBezTo>
                  <a:lnTo>
                    <a:pt x="0" y="666"/>
                  </a:lnTo>
                  <a:cubicBezTo>
                    <a:pt x="0" y="298"/>
                    <a:pt x="1371" y="0"/>
                    <a:pt x="3063" y="0"/>
                  </a:cubicBezTo>
                  <a:lnTo>
                    <a:pt x="18537" y="0"/>
                  </a:lnTo>
                  <a:cubicBezTo>
                    <a:pt x="20229" y="0"/>
                    <a:pt x="21600" y="298"/>
                    <a:pt x="21600" y="666"/>
                  </a:cubicBezTo>
                  <a:lnTo>
                    <a:pt x="21600" y="20934"/>
                  </a:lnTo>
                  <a:cubicBezTo>
                    <a:pt x="21600" y="21302"/>
                    <a:pt x="20229" y="21600"/>
                    <a:pt x="18537" y="21600"/>
                  </a:cubicBezTo>
                  <a:close/>
                </a:path>
              </a:pathLst>
            </a:custGeom>
            <a:solidFill>
              <a:srgbClr val="B4B4B4"/>
            </a:solidFill>
            <a:ln w="12700" cap="flat">
              <a:noFill/>
              <a:miter lim="400000"/>
            </a:ln>
            <a:effectLst/>
          </p:spPr>
          <p:txBody>
            <a:bodyPr wrap="square" lIns="45718" tIns="45718" rIns="45718" bIns="45718" numCol="1" anchor="ctr">
              <a:noAutofit/>
            </a:bodyPr>
            <a:lstStyle/>
            <a:p>
              <a:pPr algn="ctr"/>
            </a:p>
          </p:txBody>
        </p:sp>
        <p:sp>
          <p:nvSpPr>
            <p:cNvPr id="542" name="ExtraShape10"/>
            <p:cNvSpPr/>
            <p:nvPr/>
          </p:nvSpPr>
          <p:spPr>
            <a:xfrm>
              <a:off x="9768923" y="68794"/>
              <a:ext cx="356546" cy="3169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83" y="0"/>
                  </a:moveTo>
                  <a:lnTo>
                    <a:pt x="0" y="0"/>
                  </a:lnTo>
                  <a:cubicBezTo>
                    <a:pt x="3268" y="0"/>
                    <a:pt x="5917" y="298"/>
                    <a:pt x="5917" y="666"/>
                  </a:cubicBezTo>
                  <a:lnTo>
                    <a:pt x="5917" y="20934"/>
                  </a:lnTo>
                  <a:cubicBezTo>
                    <a:pt x="5917" y="21302"/>
                    <a:pt x="3268" y="21600"/>
                    <a:pt x="0" y="21600"/>
                  </a:cubicBezTo>
                  <a:lnTo>
                    <a:pt x="15683" y="21600"/>
                  </a:lnTo>
                  <a:cubicBezTo>
                    <a:pt x="18950" y="21600"/>
                    <a:pt x="21600" y="21302"/>
                    <a:pt x="21600" y="20934"/>
                  </a:cubicBezTo>
                  <a:lnTo>
                    <a:pt x="21600" y="666"/>
                  </a:lnTo>
                  <a:cubicBezTo>
                    <a:pt x="21600" y="298"/>
                    <a:pt x="18950" y="0"/>
                    <a:pt x="15683" y="0"/>
                  </a:cubicBezTo>
                  <a:close/>
                </a:path>
              </a:pathLst>
            </a:custGeom>
            <a:solidFill>
              <a:srgbClr val="E4E6EA"/>
            </a:solidFill>
            <a:ln w="12700" cap="flat">
              <a:noFill/>
              <a:miter lim="400000"/>
            </a:ln>
            <a:effectLst/>
          </p:spPr>
          <p:txBody>
            <a:bodyPr wrap="square" lIns="45718" tIns="45718" rIns="45718" bIns="45718" numCol="1" anchor="ctr">
              <a:noAutofit/>
            </a:bodyPr>
            <a:lstStyle/>
            <a:p>
              <a:pPr algn="ctr"/>
            </a:p>
          </p:txBody>
        </p:sp>
        <p:sp>
          <p:nvSpPr>
            <p:cNvPr id="543" name="ExtraShape11"/>
            <p:cNvSpPr/>
            <p:nvPr/>
          </p:nvSpPr>
          <p:spPr>
            <a:xfrm>
              <a:off x="8058831" y="2014274"/>
              <a:ext cx="688878" cy="848028"/>
            </a:xfrm>
            <a:prstGeom prst="rect">
              <a:avLst/>
            </a:prstGeom>
            <a:solidFill>
              <a:srgbClr val="F0F5FA"/>
            </a:solidFill>
            <a:ln w="12700" cap="flat">
              <a:noFill/>
              <a:miter lim="400000"/>
            </a:ln>
            <a:effectLst/>
          </p:spPr>
          <p:txBody>
            <a:bodyPr wrap="square" lIns="45718" tIns="45718" rIns="45718" bIns="45718" numCol="1" anchor="ctr">
              <a:noAutofit/>
            </a:bodyPr>
            <a:lstStyle/>
            <a:p>
              <a:pPr algn="ctr"/>
            </a:p>
          </p:txBody>
        </p:sp>
        <p:sp>
          <p:nvSpPr>
            <p:cNvPr id="544" name="ExtraShape12"/>
            <p:cNvSpPr/>
            <p:nvPr/>
          </p:nvSpPr>
          <p:spPr>
            <a:xfrm>
              <a:off x="8488840" y="2014274"/>
              <a:ext cx="258870" cy="848028"/>
            </a:xfrm>
            <a:prstGeom prst="rect">
              <a:avLst/>
            </a:prstGeom>
            <a:solidFill>
              <a:srgbClr val="E4ECF2"/>
            </a:solidFill>
            <a:ln w="12700" cap="flat">
              <a:noFill/>
              <a:miter lim="400000"/>
            </a:ln>
            <a:effectLst/>
          </p:spPr>
          <p:txBody>
            <a:bodyPr wrap="square" lIns="45718" tIns="45718" rIns="45718" bIns="45718" numCol="1" anchor="ctr">
              <a:noAutofit/>
            </a:bodyPr>
            <a:lstStyle/>
            <a:p>
              <a:pPr algn="ctr"/>
            </a:p>
          </p:txBody>
        </p:sp>
        <p:sp>
          <p:nvSpPr>
            <p:cNvPr id="545" name="ExtraShape13"/>
            <p:cNvSpPr/>
            <p:nvPr/>
          </p:nvSpPr>
          <p:spPr>
            <a:xfrm>
              <a:off x="8747706" y="2014274"/>
              <a:ext cx="688878" cy="852248"/>
            </a:xfrm>
            <a:prstGeom prst="rect">
              <a:avLst/>
            </a:prstGeom>
            <a:solidFill>
              <a:srgbClr val="F0F5FA"/>
            </a:solidFill>
            <a:ln w="12700" cap="flat">
              <a:noFill/>
              <a:miter lim="400000"/>
            </a:ln>
            <a:effectLst/>
          </p:spPr>
          <p:txBody>
            <a:bodyPr wrap="square" lIns="45718" tIns="45718" rIns="45718" bIns="45718" numCol="1" anchor="ctr">
              <a:noAutofit/>
            </a:bodyPr>
            <a:lstStyle/>
            <a:p>
              <a:pPr algn="ctr"/>
            </a:p>
          </p:txBody>
        </p:sp>
        <p:sp>
          <p:nvSpPr>
            <p:cNvPr id="546" name="ExtraShape14"/>
            <p:cNvSpPr/>
            <p:nvPr/>
          </p:nvSpPr>
          <p:spPr>
            <a:xfrm>
              <a:off x="9177720" y="2014274"/>
              <a:ext cx="258870" cy="852248"/>
            </a:xfrm>
            <a:prstGeom prst="rect">
              <a:avLst/>
            </a:prstGeom>
            <a:solidFill>
              <a:srgbClr val="E4ECF2"/>
            </a:solidFill>
            <a:ln w="12700" cap="flat">
              <a:noFill/>
              <a:miter lim="400000"/>
            </a:ln>
            <a:effectLst/>
          </p:spPr>
          <p:txBody>
            <a:bodyPr wrap="square" lIns="45718" tIns="45718" rIns="45718" bIns="45718" numCol="1" anchor="ctr">
              <a:noAutofit/>
            </a:bodyPr>
            <a:lstStyle/>
            <a:p>
              <a:pPr algn="ctr"/>
            </a:p>
          </p:txBody>
        </p:sp>
        <p:sp>
          <p:nvSpPr>
            <p:cNvPr id="547" name="ExtraShape15"/>
            <p:cNvSpPr/>
            <p:nvPr/>
          </p:nvSpPr>
          <p:spPr>
            <a:xfrm>
              <a:off x="9436585" y="2014274"/>
              <a:ext cx="688878" cy="848028"/>
            </a:xfrm>
            <a:prstGeom prst="rect">
              <a:avLst/>
            </a:prstGeom>
            <a:solidFill>
              <a:srgbClr val="F0F5FA"/>
            </a:solidFill>
            <a:ln w="12700" cap="flat">
              <a:noFill/>
              <a:miter lim="400000"/>
            </a:ln>
            <a:effectLst/>
          </p:spPr>
          <p:txBody>
            <a:bodyPr wrap="square" lIns="45718" tIns="45718" rIns="45718" bIns="45718" numCol="1" anchor="ctr">
              <a:noAutofit/>
            </a:bodyPr>
            <a:lstStyle/>
            <a:p>
              <a:pPr algn="ctr"/>
            </a:p>
          </p:txBody>
        </p:sp>
        <p:sp>
          <p:nvSpPr>
            <p:cNvPr id="548" name="ExtraShape16"/>
            <p:cNvSpPr/>
            <p:nvPr/>
          </p:nvSpPr>
          <p:spPr>
            <a:xfrm>
              <a:off x="9866593" y="2014274"/>
              <a:ext cx="258870" cy="848028"/>
            </a:xfrm>
            <a:prstGeom prst="rect">
              <a:avLst/>
            </a:prstGeom>
            <a:solidFill>
              <a:srgbClr val="E4ECF2"/>
            </a:solidFill>
            <a:ln w="12700" cap="flat">
              <a:noFill/>
              <a:miter lim="400000"/>
            </a:ln>
            <a:effectLst/>
          </p:spPr>
          <p:txBody>
            <a:bodyPr wrap="square" lIns="45718" tIns="45718" rIns="45718" bIns="45718" numCol="1" anchor="ctr">
              <a:noAutofit/>
            </a:bodyPr>
            <a:lstStyle/>
            <a:p>
              <a:pPr algn="ctr"/>
            </a:p>
          </p:txBody>
        </p:sp>
        <p:sp>
          <p:nvSpPr>
            <p:cNvPr id="549" name="ExtraShape17"/>
            <p:cNvSpPr/>
            <p:nvPr/>
          </p:nvSpPr>
          <p:spPr>
            <a:xfrm>
              <a:off x="7989835" y="-15"/>
              <a:ext cx="3313394" cy="3307725"/>
            </a:xfrm>
            <a:custGeom>
              <a:avLst/>
              <a:gdLst/>
              <a:ahLst/>
              <a:cxnLst>
                <a:cxn ang="0">
                  <a:pos x="wd2" y="hd2"/>
                </a:cxn>
                <a:cxn ang="5400000">
                  <a:pos x="wd2" y="hd2"/>
                </a:cxn>
                <a:cxn ang="10800000">
                  <a:pos x="wd2" y="hd2"/>
                </a:cxn>
                <a:cxn ang="16200000">
                  <a:pos x="wd2" y="hd2"/>
                </a:cxn>
              </a:cxnLst>
              <a:rect l="0" t="0" r="r" b="b"/>
              <a:pathLst>
                <a:path w="21530" h="21504" fill="norm" stroke="1" extrusionOk="0">
                  <a:moveTo>
                    <a:pt x="21518" y="19900"/>
                  </a:moveTo>
                  <a:lnTo>
                    <a:pt x="20983" y="16537"/>
                  </a:lnTo>
                  <a:cubicBezTo>
                    <a:pt x="20919" y="16134"/>
                    <a:pt x="20296" y="16233"/>
                    <a:pt x="20360" y="16636"/>
                  </a:cubicBezTo>
                  <a:lnTo>
                    <a:pt x="20561" y="17898"/>
                  </a:lnTo>
                  <a:lnTo>
                    <a:pt x="16763" y="18502"/>
                  </a:lnTo>
                  <a:lnTo>
                    <a:pt x="15997" y="13681"/>
                  </a:lnTo>
                  <a:lnTo>
                    <a:pt x="19795" y="13076"/>
                  </a:lnTo>
                  <a:lnTo>
                    <a:pt x="20023" y="14509"/>
                  </a:lnTo>
                  <a:cubicBezTo>
                    <a:pt x="20087" y="14912"/>
                    <a:pt x="20710" y="14813"/>
                    <a:pt x="20646" y="14410"/>
                  </a:cubicBezTo>
                  <a:lnTo>
                    <a:pt x="18483" y="801"/>
                  </a:lnTo>
                  <a:cubicBezTo>
                    <a:pt x="18444" y="551"/>
                    <a:pt x="18309" y="331"/>
                    <a:pt x="18103" y="181"/>
                  </a:cubicBezTo>
                  <a:cubicBezTo>
                    <a:pt x="17898" y="32"/>
                    <a:pt x="17647" y="-28"/>
                    <a:pt x="17396" y="12"/>
                  </a:cubicBezTo>
                  <a:lnTo>
                    <a:pt x="14229" y="516"/>
                  </a:lnTo>
                  <a:cubicBezTo>
                    <a:pt x="14098" y="537"/>
                    <a:pt x="13978" y="584"/>
                    <a:pt x="13872" y="650"/>
                  </a:cubicBezTo>
                  <a:cubicBezTo>
                    <a:pt x="13699" y="416"/>
                    <a:pt x="13421" y="264"/>
                    <a:pt x="13109" y="264"/>
                  </a:cubicBezTo>
                  <a:lnTo>
                    <a:pt x="9902" y="264"/>
                  </a:lnTo>
                  <a:cubicBezTo>
                    <a:pt x="9658" y="264"/>
                    <a:pt x="9436" y="357"/>
                    <a:pt x="9267" y="508"/>
                  </a:cubicBezTo>
                  <a:cubicBezTo>
                    <a:pt x="9099" y="357"/>
                    <a:pt x="8877" y="264"/>
                    <a:pt x="8633" y="264"/>
                  </a:cubicBezTo>
                  <a:lnTo>
                    <a:pt x="5426" y="264"/>
                  </a:lnTo>
                  <a:cubicBezTo>
                    <a:pt x="5182" y="264"/>
                    <a:pt x="4960" y="357"/>
                    <a:pt x="4791" y="508"/>
                  </a:cubicBezTo>
                  <a:cubicBezTo>
                    <a:pt x="4623" y="357"/>
                    <a:pt x="4401" y="264"/>
                    <a:pt x="4157" y="264"/>
                  </a:cubicBezTo>
                  <a:lnTo>
                    <a:pt x="950" y="264"/>
                  </a:lnTo>
                  <a:cubicBezTo>
                    <a:pt x="426" y="264"/>
                    <a:pt x="0" y="691"/>
                    <a:pt x="0" y="1215"/>
                  </a:cubicBezTo>
                  <a:lnTo>
                    <a:pt x="0" y="2935"/>
                  </a:lnTo>
                  <a:cubicBezTo>
                    <a:pt x="0" y="3343"/>
                    <a:pt x="631" y="3343"/>
                    <a:pt x="631" y="2935"/>
                  </a:cubicBezTo>
                  <a:lnTo>
                    <a:pt x="631" y="1215"/>
                  </a:lnTo>
                  <a:cubicBezTo>
                    <a:pt x="631" y="1039"/>
                    <a:pt x="774" y="896"/>
                    <a:pt x="950" y="896"/>
                  </a:cubicBezTo>
                  <a:lnTo>
                    <a:pt x="4157" y="896"/>
                  </a:lnTo>
                  <a:cubicBezTo>
                    <a:pt x="4333" y="896"/>
                    <a:pt x="4476" y="1039"/>
                    <a:pt x="4476" y="1215"/>
                  </a:cubicBezTo>
                  <a:lnTo>
                    <a:pt x="4476" y="12913"/>
                  </a:lnTo>
                  <a:lnTo>
                    <a:pt x="631" y="12913"/>
                  </a:lnTo>
                  <a:lnTo>
                    <a:pt x="631" y="4984"/>
                  </a:lnTo>
                  <a:cubicBezTo>
                    <a:pt x="631" y="4576"/>
                    <a:pt x="0" y="4576"/>
                    <a:pt x="0" y="4984"/>
                  </a:cubicBezTo>
                  <a:lnTo>
                    <a:pt x="0" y="20554"/>
                  </a:lnTo>
                  <a:cubicBezTo>
                    <a:pt x="0" y="21078"/>
                    <a:pt x="426" y="21504"/>
                    <a:pt x="950" y="21504"/>
                  </a:cubicBezTo>
                  <a:lnTo>
                    <a:pt x="4157" y="21504"/>
                  </a:lnTo>
                  <a:cubicBezTo>
                    <a:pt x="4401" y="21504"/>
                    <a:pt x="4623" y="21412"/>
                    <a:pt x="4791" y="21260"/>
                  </a:cubicBezTo>
                  <a:cubicBezTo>
                    <a:pt x="4960" y="21412"/>
                    <a:pt x="5182" y="21504"/>
                    <a:pt x="5426" y="21504"/>
                  </a:cubicBezTo>
                  <a:lnTo>
                    <a:pt x="8633" y="21504"/>
                  </a:lnTo>
                  <a:cubicBezTo>
                    <a:pt x="8877" y="21504"/>
                    <a:pt x="9099" y="21412"/>
                    <a:pt x="9268" y="21260"/>
                  </a:cubicBezTo>
                  <a:cubicBezTo>
                    <a:pt x="9436" y="21412"/>
                    <a:pt x="9658" y="21504"/>
                    <a:pt x="9902" y="21504"/>
                  </a:cubicBezTo>
                  <a:lnTo>
                    <a:pt x="13109" y="21504"/>
                  </a:lnTo>
                  <a:cubicBezTo>
                    <a:pt x="13633" y="21504"/>
                    <a:pt x="14059" y="21078"/>
                    <a:pt x="14059" y="20554"/>
                  </a:cubicBezTo>
                  <a:lnTo>
                    <a:pt x="14059" y="5499"/>
                  </a:lnTo>
                  <a:lnTo>
                    <a:pt x="16474" y="20703"/>
                  </a:lnTo>
                  <a:cubicBezTo>
                    <a:pt x="16555" y="21208"/>
                    <a:pt x="17061" y="21572"/>
                    <a:pt x="17562" y="21492"/>
                  </a:cubicBezTo>
                  <a:lnTo>
                    <a:pt x="20729" y="20988"/>
                  </a:lnTo>
                  <a:cubicBezTo>
                    <a:pt x="21246" y="20906"/>
                    <a:pt x="21600" y="20418"/>
                    <a:pt x="21518" y="19900"/>
                  </a:cubicBezTo>
                  <a:close/>
                  <a:moveTo>
                    <a:pt x="9902" y="896"/>
                  </a:moveTo>
                  <a:lnTo>
                    <a:pt x="13109" y="896"/>
                  </a:lnTo>
                  <a:cubicBezTo>
                    <a:pt x="13285" y="896"/>
                    <a:pt x="13428" y="1039"/>
                    <a:pt x="13428" y="1215"/>
                  </a:cubicBezTo>
                  <a:lnTo>
                    <a:pt x="13428" y="1459"/>
                  </a:lnTo>
                  <a:cubicBezTo>
                    <a:pt x="13428" y="1459"/>
                    <a:pt x="13428" y="1459"/>
                    <a:pt x="13428" y="1460"/>
                  </a:cubicBezTo>
                  <a:lnTo>
                    <a:pt x="13428" y="12913"/>
                  </a:lnTo>
                  <a:lnTo>
                    <a:pt x="9583" y="12913"/>
                  </a:lnTo>
                  <a:lnTo>
                    <a:pt x="9583" y="1215"/>
                  </a:lnTo>
                  <a:cubicBezTo>
                    <a:pt x="9583" y="1039"/>
                    <a:pt x="9726" y="896"/>
                    <a:pt x="9902" y="896"/>
                  </a:cubicBezTo>
                  <a:close/>
                  <a:moveTo>
                    <a:pt x="13428" y="18426"/>
                  </a:moveTo>
                  <a:lnTo>
                    <a:pt x="9583" y="18426"/>
                  </a:lnTo>
                  <a:lnTo>
                    <a:pt x="9583" y="13544"/>
                  </a:lnTo>
                  <a:lnTo>
                    <a:pt x="13428" y="13544"/>
                  </a:lnTo>
                  <a:lnTo>
                    <a:pt x="13428" y="18426"/>
                  </a:lnTo>
                  <a:close/>
                  <a:moveTo>
                    <a:pt x="5107" y="13544"/>
                  </a:moveTo>
                  <a:lnTo>
                    <a:pt x="8952" y="13544"/>
                  </a:lnTo>
                  <a:lnTo>
                    <a:pt x="8952" y="18453"/>
                  </a:lnTo>
                  <a:lnTo>
                    <a:pt x="5107" y="18453"/>
                  </a:lnTo>
                  <a:lnTo>
                    <a:pt x="5107" y="13544"/>
                  </a:lnTo>
                  <a:close/>
                  <a:moveTo>
                    <a:pt x="5426" y="896"/>
                  </a:moveTo>
                  <a:lnTo>
                    <a:pt x="8633" y="896"/>
                  </a:lnTo>
                  <a:cubicBezTo>
                    <a:pt x="8809" y="896"/>
                    <a:pt x="8952" y="1039"/>
                    <a:pt x="8952" y="1215"/>
                  </a:cubicBezTo>
                  <a:lnTo>
                    <a:pt x="8952" y="12913"/>
                  </a:lnTo>
                  <a:lnTo>
                    <a:pt x="5107" y="12913"/>
                  </a:lnTo>
                  <a:lnTo>
                    <a:pt x="5107" y="1215"/>
                  </a:lnTo>
                  <a:cubicBezTo>
                    <a:pt x="5107" y="1039"/>
                    <a:pt x="5250" y="896"/>
                    <a:pt x="5426" y="896"/>
                  </a:cubicBezTo>
                  <a:close/>
                  <a:moveTo>
                    <a:pt x="4476" y="13544"/>
                  </a:moveTo>
                  <a:lnTo>
                    <a:pt x="4476" y="18426"/>
                  </a:lnTo>
                  <a:lnTo>
                    <a:pt x="631" y="18426"/>
                  </a:lnTo>
                  <a:lnTo>
                    <a:pt x="631" y="13544"/>
                  </a:lnTo>
                  <a:lnTo>
                    <a:pt x="4476" y="13544"/>
                  </a:lnTo>
                  <a:close/>
                  <a:moveTo>
                    <a:pt x="4157" y="20873"/>
                  </a:moveTo>
                  <a:lnTo>
                    <a:pt x="950" y="20873"/>
                  </a:lnTo>
                  <a:cubicBezTo>
                    <a:pt x="774" y="20873"/>
                    <a:pt x="631" y="20730"/>
                    <a:pt x="631" y="20554"/>
                  </a:cubicBezTo>
                  <a:lnTo>
                    <a:pt x="631" y="19057"/>
                  </a:lnTo>
                  <a:lnTo>
                    <a:pt x="4476" y="19057"/>
                  </a:lnTo>
                  <a:lnTo>
                    <a:pt x="4476" y="20554"/>
                  </a:lnTo>
                  <a:cubicBezTo>
                    <a:pt x="4476" y="20730"/>
                    <a:pt x="4333" y="20873"/>
                    <a:pt x="4157" y="20873"/>
                  </a:cubicBezTo>
                  <a:close/>
                  <a:moveTo>
                    <a:pt x="8633" y="20873"/>
                  </a:moveTo>
                  <a:lnTo>
                    <a:pt x="5426" y="20873"/>
                  </a:lnTo>
                  <a:cubicBezTo>
                    <a:pt x="5250" y="20873"/>
                    <a:pt x="5107" y="20730"/>
                    <a:pt x="5107" y="20554"/>
                  </a:cubicBezTo>
                  <a:lnTo>
                    <a:pt x="5107" y="19085"/>
                  </a:lnTo>
                  <a:lnTo>
                    <a:pt x="8952" y="19085"/>
                  </a:lnTo>
                  <a:lnTo>
                    <a:pt x="8952" y="20554"/>
                  </a:lnTo>
                  <a:cubicBezTo>
                    <a:pt x="8952" y="20730"/>
                    <a:pt x="8809" y="20873"/>
                    <a:pt x="8633" y="20873"/>
                  </a:cubicBezTo>
                  <a:close/>
                  <a:moveTo>
                    <a:pt x="13109" y="20873"/>
                  </a:moveTo>
                  <a:lnTo>
                    <a:pt x="9902" y="20873"/>
                  </a:lnTo>
                  <a:cubicBezTo>
                    <a:pt x="9726" y="20873"/>
                    <a:pt x="9583" y="20730"/>
                    <a:pt x="9583" y="20554"/>
                  </a:cubicBezTo>
                  <a:lnTo>
                    <a:pt x="9583" y="19057"/>
                  </a:lnTo>
                  <a:lnTo>
                    <a:pt x="13428" y="19057"/>
                  </a:lnTo>
                  <a:lnTo>
                    <a:pt x="13428" y="20554"/>
                  </a:lnTo>
                  <a:cubicBezTo>
                    <a:pt x="13428" y="20730"/>
                    <a:pt x="13285" y="20873"/>
                    <a:pt x="13109" y="20873"/>
                  </a:cubicBezTo>
                  <a:close/>
                  <a:moveTo>
                    <a:pt x="14328" y="1139"/>
                  </a:moveTo>
                  <a:lnTo>
                    <a:pt x="17495" y="635"/>
                  </a:lnTo>
                  <a:cubicBezTo>
                    <a:pt x="17579" y="622"/>
                    <a:pt x="17664" y="642"/>
                    <a:pt x="17733" y="692"/>
                  </a:cubicBezTo>
                  <a:cubicBezTo>
                    <a:pt x="17802" y="742"/>
                    <a:pt x="17847" y="816"/>
                    <a:pt x="17860" y="901"/>
                  </a:cubicBezTo>
                  <a:lnTo>
                    <a:pt x="19696" y="12453"/>
                  </a:lnTo>
                  <a:lnTo>
                    <a:pt x="15898" y="13057"/>
                  </a:lnTo>
                  <a:lnTo>
                    <a:pt x="14063" y="1505"/>
                  </a:lnTo>
                  <a:cubicBezTo>
                    <a:pt x="14035" y="1331"/>
                    <a:pt x="14154" y="1167"/>
                    <a:pt x="14328" y="1139"/>
                  </a:cubicBezTo>
                  <a:close/>
                  <a:moveTo>
                    <a:pt x="20630" y="20365"/>
                  </a:moveTo>
                  <a:lnTo>
                    <a:pt x="17463" y="20869"/>
                  </a:lnTo>
                  <a:cubicBezTo>
                    <a:pt x="17268" y="20881"/>
                    <a:pt x="17146" y="20793"/>
                    <a:pt x="17097" y="20604"/>
                  </a:cubicBezTo>
                  <a:lnTo>
                    <a:pt x="16862" y="19126"/>
                  </a:lnTo>
                  <a:lnTo>
                    <a:pt x="20660" y="18521"/>
                  </a:lnTo>
                  <a:lnTo>
                    <a:pt x="20895" y="19999"/>
                  </a:lnTo>
                  <a:cubicBezTo>
                    <a:pt x="20922" y="20173"/>
                    <a:pt x="20804" y="20337"/>
                    <a:pt x="20630" y="20365"/>
                  </a:cubicBezTo>
                  <a:close/>
                </a:path>
              </a:pathLst>
            </a:custGeom>
            <a:solidFill>
              <a:srgbClr val="001364"/>
            </a:solidFill>
            <a:ln w="12700" cap="flat">
              <a:noFill/>
              <a:miter lim="400000"/>
            </a:ln>
            <a:effectLst/>
          </p:spPr>
          <p:txBody>
            <a:bodyPr wrap="square" lIns="45718" tIns="45718" rIns="45718" bIns="45718" numCol="1" anchor="ctr">
              <a:noAutofit/>
            </a:bodyPr>
            <a:lstStyle/>
            <a:p>
              <a:pPr algn="ctr"/>
            </a:p>
          </p:txBody>
        </p:sp>
        <p:sp>
          <p:nvSpPr>
            <p:cNvPr id="550" name="ExtraShape18"/>
            <p:cNvSpPr/>
            <p:nvPr/>
          </p:nvSpPr>
          <p:spPr>
            <a:xfrm>
              <a:off x="10440211" y="403018"/>
              <a:ext cx="293405" cy="1331835"/>
            </a:xfrm>
            <a:custGeom>
              <a:avLst/>
              <a:gdLst/>
              <a:ahLst/>
              <a:cxnLst>
                <a:cxn ang="0">
                  <a:pos x="wd2" y="hd2"/>
                </a:cxn>
                <a:cxn ang="5400000">
                  <a:pos x="wd2" y="hd2"/>
                </a:cxn>
                <a:cxn ang="10800000">
                  <a:pos x="wd2" y="hd2"/>
                </a:cxn>
                <a:cxn ang="16200000">
                  <a:pos x="wd2" y="hd2"/>
                </a:cxn>
              </a:cxnLst>
              <a:rect l="0" t="0" r="r" b="b"/>
              <a:pathLst>
                <a:path w="21083" h="21542" fill="norm" stroke="1" extrusionOk="0">
                  <a:moveTo>
                    <a:pt x="9976" y="9969"/>
                  </a:moveTo>
                  <a:cubicBezTo>
                    <a:pt x="11879" y="9901"/>
                    <a:pt x="13666" y="10193"/>
                    <a:pt x="13968" y="10621"/>
                  </a:cubicBezTo>
                  <a:lnTo>
                    <a:pt x="21040" y="20634"/>
                  </a:lnTo>
                  <a:cubicBezTo>
                    <a:pt x="21342" y="21062"/>
                    <a:pt x="20045" y="21464"/>
                    <a:pt x="18143" y="21532"/>
                  </a:cubicBezTo>
                  <a:cubicBezTo>
                    <a:pt x="17957" y="21539"/>
                    <a:pt x="17773" y="21542"/>
                    <a:pt x="17591" y="21542"/>
                  </a:cubicBezTo>
                  <a:cubicBezTo>
                    <a:pt x="15906" y="21542"/>
                    <a:pt x="14423" y="21267"/>
                    <a:pt x="14150" y="20880"/>
                  </a:cubicBezTo>
                  <a:lnTo>
                    <a:pt x="7079" y="10868"/>
                  </a:lnTo>
                  <a:cubicBezTo>
                    <a:pt x="6776" y="10440"/>
                    <a:pt x="8073" y="10038"/>
                    <a:pt x="9976" y="9969"/>
                  </a:cubicBezTo>
                  <a:close/>
                  <a:moveTo>
                    <a:pt x="2941" y="10"/>
                  </a:moveTo>
                  <a:cubicBezTo>
                    <a:pt x="4842" y="-58"/>
                    <a:pt x="6631" y="234"/>
                    <a:pt x="6933" y="662"/>
                  </a:cubicBezTo>
                  <a:lnTo>
                    <a:pt x="10533" y="5758"/>
                  </a:lnTo>
                  <a:cubicBezTo>
                    <a:pt x="10835" y="6186"/>
                    <a:pt x="9538" y="6588"/>
                    <a:pt x="7636" y="6656"/>
                  </a:cubicBezTo>
                  <a:cubicBezTo>
                    <a:pt x="7450" y="6663"/>
                    <a:pt x="7266" y="6666"/>
                    <a:pt x="7084" y="6666"/>
                  </a:cubicBezTo>
                  <a:cubicBezTo>
                    <a:pt x="5399" y="6666"/>
                    <a:pt x="3917" y="6391"/>
                    <a:pt x="3644" y="6004"/>
                  </a:cubicBezTo>
                  <a:lnTo>
                    <a:pt x="44" y="908"/>
                  </a:lnTo>
                  <a:cubicBezTo>
                    <a:pt x="-258" y="480"/>
                    <a:pt x="1039" y="78"/>
                    <a:pt x="2941" y="10"/>
                  </a:cubicBezTo>
                  <a:close/>
                </a:path>
              </a:pathLst>
            </a:custGeom>
            <a:solidFill>
              <a:srgbClr val="001364"/>
            </a:solidFill>
            <a:ln w="12700" cap="flat">
              <a:noFill/>
              <a:miter lim="400000"/>
            </a:ln>
            <a:effectLst/>
          </p:spPr>
          <p:txBody>
            <a:bodyPr wrap="square" lIns="45718" tIns="45718" rIns="45718" bIns="45718" numCol="1" anchor="ctr">
              <a:noAutofit/>
            </a:bodyPr>
            <a:lstStyle/>
            <a:p>
              <a:pPr algn="ctr"/>
            </a:p>
          </p:txBody>
        </p:sp>
        <p:sp>
          <p:nvSpPr>
            <p:cNvPr id="551" name="ExtraShape19"/>
            <p:cNvSpPr/>
            <p:nvPr/>
          </p:nvSpPr>
          <p:spPr>
            <a:xfrm>
              <a:off x="10655555" y="2195741"/>
              <a:ext cx="319781" cy="447918"/>
            </a:xfrm>
            <a:custGeom>
              <a:avLst/>
              <a:gdLst/>
              <a:ahLst/>
              <a:cxnLst>
                <a:cxn ang="0">
                  <a:pos x="wd2" y="hd2"/>
                </a:cxn>
                <a:cxn ang="5400000">
                  <a:pos x="wd2" y="hd2"/>
                </a:cxn>
                <a:cxn ang="10800000">
                  <a:pos x="wd2" y="hd2"/>
                </a:cxn>
                <a:cxn ang="16200000">
                  <a:pos x="wd2" y="hd2"/>
                </a:cxn>
              </a:cxnLst>
              <a:rect l="0" t="0" r="r" b="b"/>
              <a:pathLst>
                <a:path w="21018" h="19765" fill="norm" stroke="1" extrusionOk="0">
                  <a:moveTo>
                    <a:pt x="20978" y="12385"/>
                  </a:moveTo>
                  <a:cubicBezTo>
                    <a:pt x="20711" y="11255"/>
                    <a:pt x="19170" y="10470"/>
                    <a:pt x="17499" y="10591"/>
                  </a:cubicBezTo>
                  <a:cubicBezTo>
                    <a:pt x="16648" y="6861"/>
                    <a:pt x="15763" y="3068"/>
                    <a:pt x="15561" y="2517"/>
                  </a:cubicBezTo>
                  <a:cubicBezTo>
                    <a:pt x="14485" y="-426"/>
                    <a:pt x="9166" y="-900"/>
                    <a:pt x="6924" y="1692"/>
                  </a:cubicBezTo>
                  <a:cubicBezTo>
                    <a:pt x="5828" y="2959"/>
                    <a:pt x="1418" y="11102"/>
                    <a:pt x="92" y="13567"/>
                  </a:cubicBezTo>
                  <a:cubicBezTo>
                    <a:pt x="-352" y="15410"/>
                    <a:pt x="815" y="16357"/>
                    <a:pt x="3594" y="16410"/>
                  </a:cubicBezTo>
                  <a:lnTo>
                    <a:pt x="12155" y="15496"/>
                  </a:lnTo>
                  <a:cubicBezTo>
                    <a:pt x="12356" y="16386"/>
                    <a:pt x="12547" y="17238"/>
                    <a:pt x="12721" y="18016"/>
                  </a:cubicBezTo>
                  <a:cubicBezTo>
                    <a:pt x="13322" y="20700"/>
                    <a:pt x="19649" y="20145"/>
                    <a:pt x="19031" y="17379"/>
                  </a:cubicBezTo>
                  <a:cubicBezTo>
                    <a:pt x="18892" y="16758"/>
                    <a:pt x="18692" y="15865"/>
                    <a:pt x="18456" y="14821"/>
                  </a:cubicBezTo>
                  <a:cubicBezTo>
                    <a:pt x="20126" y="14596"/>
                    <a:pt x="21248" y="13524"/>
                    <a:pt x="20978" y="12385"/>
                  </a:cubicBezTo>
                  <a:close/>
                  <a:moveTo>
                    <a:pt x="7949" y="11607"/>
                  </a:moveTo>
                  <a:cubicBezTo>
                    <a:pt x="8783" y="10088"/>
                    <a:pt x="9597" y="8629"/>
                    <a:pt x="10304" y="7387"/>
                  </a:cubicBezTo>
                  <a:cubicBezTo>
                    <a:pt x="10575" y="8550"/>
                    <a:pt x="10881" y="9883"/>
                    <a:pt x="11196" y="11261"/>
                  </a:cubicBezTo>
                  <a:lnTo>
                    <a:pt x="7949" y="11607"/>
                  </a:lnTo>
                  <a:close/>
                </a:path>
              </a:pathLst>
            </a:custGeom>
            <a:solidFill>
              <a:srgbClr val="001364"/>
            </a:solidFill>
            <a:ln w="12700" cap="flat">
              <a:noFill/>
              <a:miter lim="400000"/>
            </a:ln>
            <a:effectLst/>
          </p:spPr>
          <p:txBody>
            <a:bodyPr wrap="square" lIns="45718" tIns="45718" rIns="45718" bIns="45718" numCol="1" anchor="ctr">
              <a:noAutofit/>
            </a:bodyPr>
            <a:lstStyle/>
            <a:p>
              <a:pPr algn="ctr"/>
            </a:p>
          </p:txBody>
        </p:sp>
        <p:sp>
          <p:nvSpPr>
            <p:cNvPr id="552" name="ExtraShape20"/>
            <p:cNvSpPr/>
            <p:nvPr/>
          </p:nvSpPr>
          <p:spPr>
            <a:xfrm>
              <a:off x="8334274" y="408241"/>
              <a:ext cx="97079" cy="13473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822"/>
                  </a:moveTo>
                  <a:lnTo>
                    <a:pt x="21600" y="778"/>
                  </a:lnTo>
                  <a:cubicBezTo>
                    <a:pt x="21600" y="348"/>
                    <a:pt x="16764" y="0"/>
                    <a:pt x="10800" y="0"/>
                  </a:cubicBezTo>
                  <a:cubicBezTo>
                    <a:pt x="4836" y="0"/>
                    <a:pt x="0" y="348"/>
                    <a:pt x="0" y="778"/>
                  </a:cubicBezTo>
                  <a:lnTo>
                    <a:pt x="0" y="20822"/>
                  </a:lnTo>
                  <a:cubicBezTo>
                    <a:pt x="0" y="21252"/>
                    <a:pt x="4836" y="21600"/>
                    <a:pt x="10800" y="21600"/>
                  </a:cubicBezTo>
                  <a:cubicBezTo>
                    <a:pt x="16764" y="21600"/>
                    <a:pt x="21600" y="21252"/>
                    <a:pt x="21600" y="20822"/>
                  </a:cubicBezTo>
                  <a:close/>
                </a:path>
              </a:pathLst>
            </a:custGeom>
            <a:solidFill>
              <a:srgbClr val="001364"/>
            </a:solidFill>
            <a:ln w="12700" cap="flat">
              <a:noFill/>
              <a:miter lim="400000"/>
            </a:ln>
            <a:effectLst/>
          </p:spPr>
          <p:txBody>
            <a:bodyPr wrap="square" lIns="45718" tIns="45718" rIns="45718" bIns="45718" numCol="1" anchor="ctr">
              <a:noAutofit/>
            </a:bodyPr>
            <a:lstStyle/>
            <a:p>
              <a:pPr algn="ctr"/>
            </a:p>
          </p:txBody>
        </p:sp>
        <p:sp>
          <p:nvSpPr>
            <p:cNvPr id="553" name="ExtraShape21"/>
            <p:cNvSpPr/>
            <p:nvPr/>
          </p:nvSpPr>
          <p:spPr>
            <a:xfrm>
              <a:off x="9023148" y="408241"/>
              <a:ext cx="97079" cy="999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64" y="21600"/>
                    <a:pt x="21600" y="21130"/>
                    <a:pt x="21600" y="20551"/>
                  </a:cubicBezTo>
                  <a:lnTo>
                    <a:pt x="21600" y="1049"/>
                  </a:lnTo>
                  <a:cubicBezTo>
                    <a:pt x="21600" y="470"/>
                    <a:pt x="16764" y="0"/>
                    <a:pt x="10800" y="0"/>
                  </a:cubicBezTo>
                  <a:cubicBezTo>
                    <a:pt x="4836" y="0"/>
                    <a:pt x="0" y="470"/>
                    <a:pt x="0" y="1049"/>
                  </a:cubicBezTo>
                  <a:lnTo>
                    <a:pt x="0" y="20551"/>
                  </a:lnTo>
                  <a:cubicBezTo>
                    <a:pt x="0" y="21130"/>
                    <a:pt x="4836" y="21600"/>
                    <a:pt x="10800" y="21600"/>
                  </a:cubicBezTo>
                  <a:close/>
                </a:path>
              </a:pathLst>
            </a:custGeom>
            <a:solidFill>
              <a:srgbClr val="001364"/>
            </a:solidFill>
            <a:ln w="12700" cap="flat">
              <a:noFill/>
              <a:miter lim="400000"/>
            </a:ln>
            <a:effectLst/>
          </p:spPr>
          <p:txBody>
            <a:bodyPr wrap="square" lIns="45718" tIns="45718" rIns="45718" bIns="45718" numCol="1" anchor="ctr">
              <a:noAutofit/>
            </a:bodyPr>
            <a:lstStyle/>
            <a:p>
              <a:pPr algn="ctr"/>
            </a:p>
          </p:txBody>
        </p:sp>
        <p:sp>
          <p:nvSpPr>
            <p:cNvPr id="554" name="ExtraShape22"/>
            <p:cNvSpPr/>
            <p:nvPr/>
          </p:nvSpPr>
          <p:spPr>
            <a:xfrm>
              <a:off x="9712028" y="408241"/>
              <a:ext cx="97079" cy="1347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4668"/>
                  </a:moveTo>
                  <a:cubicBezTo>
                    <a:pt x="16764" y="14668"/>
                    <a:pt x="21600" y="15016"/>
                    <a:pt x="21600" y="15446"/>
                  </a:cubicBezTo>
                  <a:lnTo>
                    <a:pt x="21600" y="20822"/>
                  </a:lnTo>
                  <a:cubicBezTo>
                    <a:pt x="21600" y="21252"/>
                    <a:pt x="16764" y="21600"/>
                    <a:pt x="10800" y="21600"/>
                  </a:cubicBezTo>
                  <a:cubicBezTo>
                    <a:pt x="4836" y="21600"/>
                    <a:pt x="0" y="21252"/>
                    <a:pt x="0" y="20822"/>
                  </a:cubicBezTo>
                  <a:lnTo>
                    <a:pt x="0" y="15446"/>
                  </a:lnTo>
                  <a:cubicBezTo>
                    <a:pt x="0" y="15016"/>
                    <a:pt x="4836" y="14668"/>
                    <a:pt x="10800" y="14668"/>
                  </a:cubicBezTo>
                  <a:close/>
                  <a:moveTo>
                    <a:pt x="10800" y="0"/>
                  </a:moveTo>
                  <a:cubicBezTo>
                    <a:pt x="16764" y="0"/>
                    <a:pt x="21600" y="348"/>
                    <a:pt x="21600" y="778"/>
                  </a:cubicBezTo>
                  <a:lnTo>
                    <a:pt x="21600" y="10800"/>
                  </a:lnTo>
                  <a:cubicBezTo>
                    <a:pt x="21600" y="11230"/>
                    <a:pt x="16764" y="11578"/>
                    <a:pt x="10800" y="11578"/>
                  </a:cubicBezTo>
                  <a:cubicBezTo>
                    <a:pt x="4836" y="11578"/>
                    <a:pt x="0" y="11230"/>
                    <a:pt x="0" y="10800"/>
                  </a:cubicBezTo>
                  <a:lnTo>
                    <a:pt x="0" y="778"/>
                  </a:lnTo>
                  <a:cubicBezTo>
                    <a:pt x="0" y="348"/>
                    <a:pt x="4836" y="0"/>
                    <a:pt x="10800" y="0"/>
                  </a:cubicBezTo>
                  <a:close/>
                </a:path>
              </a:pathLst>
            </a:custGeom>
            <a:solidFill>
              <a:srgbClr val="001364"/>
            </a:solidFill>
            <a:ln w="12700" cap="flat">
              <a:noFill/>
              <a:miter lim="400000"/>
            </a:ln>
            <a:effectLst/>
          </p:spPr>
          <p:txBody>
            <a:bodyPr wrap="square" lIns="45718" tIns="45718" rIns="45718" bIns="45718" numCol="1" anchor="ctr">
              <a:noAutofit/>
            </a:bodyPr>
            <a:lstStyle/>
            <a:p>
              <a:pPr algn="ctr"/>
            </a:p>
          </p:txBody>
        </p:sp>
        <p:sp>
          <p:nvSpPr>
            <p:cNvPr id="555" name="ExtraShape23"/>
            <p:cNvSpPr/>
            <p:nvPr/>
          </p:nvSpPr>
          <p:spPr>
            <a:xfrm>
              <a:off x="8282618" y="2229433"/>
              <a:ext cx="174344" cy="458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14" y="4572"/>
                  </a:moveTo>
                  <a:lnTo>
                    <a:pt x="9573" y="4572"/>
                  </a:lnTo>
                  <a:lnTo>
                    <a:pt x="9573" y="19314"/>
                  </a:lnTo>
                  <a:cubicBezTo>
                    <a:pt x="9573" y="20576"/>
                    <a:pt x="12265" y="21600"/>
                    <a:pt x="15586" y="21600"/>
                  </a:cubicBezTo>
                  <a:cubicBezTo>
                    <a:pt x="18908" y="21600"/>
                    <a:pt x="21600" y="20576"/>
                    <a:pt x="21600" y="19314"/>
                  </a:cubicBezTo>
                  <a:lnTo>
                    <a:pt x="21600" y="2286"/>
                  </a:lnTo>
                  <a:cubicBezTo>
                    <a:pt x="21600" y="1024"/>
                    <a:pt x="18908" y="0"/>
                    <a:pt x="15586" y="0"/>
                  </a:cubicBezTo>
                  <a:lnTo>
                    <a:pt x="6014" y="0"/>
                  </a:lnTo>
                  <a:cubicBezTo>
                    <a:pt x="2692" y="0"/>
                    <a:pt x="0" y="1024"/>
                    <a:pt x="0" y="2286"/>
                  </a:cubicBezTo>
                  <a:cubicBezTo>
                    <a:pt x="0" y="3548"/>
                    <a:pt x="2692" y="4572"/>
                    <a:pt x="6014" y="4572"/>
                  </a:cubicBezTo>
                  <a:close/>
                </a:path>
              </a:pathLst>
            </a:custGeom>
            <a:solidFill>
              <a:srgbClr val="001364"/>
            </a:solidFill>
            <a:ln w="12700" cap="flat">
              <a:noFill/>
              <a:miter lim="400000"/>
            </a:ln>
            <a:effectLst/>
          </p:spPr>
          <p:txBody>
            <a:bodyPr wrap="square" lIns="45718" tIns="45718" rIns="45718" bIns="45718" numCol="1" anchor="ctr">
              <a:noAutofit/>
            </a:bodyPr>
            <a:lstStyle/>
            <a:p>
              <a:pPr algn="ctr"/>
            </a:p>
          </p:txBody>
        </p:sp>
        <p:sp>
          <p:nvSpPr>
            <p:cNvPr id="556" name="ExtraShape24"/>
            <p:cNvSpPr/>
            <p:nvPr/>
          </p:nvSpPr>
          <p:spPr>
            <a:xfrm>
              <a:off x="8923711" y="2228008"/>
              <a:ext cx="294334" cy="465004"/>
            </a:xfrm>
            <a:custGeom>
              <a:avLst/>
              <a:gdLst/>
              <a:ahLst/>
              <a:cxnLst>
                <a:cxn ang="0">
                  <a:pos x="wd2" y="hd2"/>
                </a:cxn>
                <a:cxn ang="5400000">
                  <a:pos x="wd2" y="hd2"/>
                </a:cxn>
                <a:cxn ang="10800000">
                  <a:pos x="wd2" y="hd2"/>
                </a:cxn>
                <a:cxn ang="16200000">
                  <a:pos x="wd2" y="hd2"/>
                </a:cxn>
              </a:cxnLst>
              <a:rect l="0" t="0" r="r" b="b"/>
              <a:pathLst>
                <a:path w="19757" h="21577" fill="norm" stroke="1" extrusionOk="0">
                  <a:moveTo>
                    <a:pt x="16556" y="17066"/>
                  </a:moveTo>
                  <a:cubicBezTo>
                    <a:pt x="14483" y="17084"/>
                    <a:pt x="12297" y="17097"/>
                    <a:pt x="10369" y="17102"/>
                  </a:cubicBezTo>
                  <a:cubicBezTo>
                    <a:pt x="11659" y="15899"/>
                    <a:pt x="13354" y="14285"/>
                    <a:pt x="15538" y="12127"/>
                  </a:cubicBezTo>
                  <a:cubicBezTo>
                    <a:pt x="17126" y="10558"/>
                    <a:pt x="18163" y="9070"/>
                    <a:pt x="18622" y="7702"/>
                  </a:cubicBezTo>
                  <a:cubicBezTo>
                    <a:pt x="19918" y="3850"/>
                    <a:pt x="14983" y="0"/>
                    <a:pt x="9360" y="0"/>
                  </a:cubicBezTo>
                  <a:cubicBezTo>
                    <a:pt x="4846" y="0"/>
                    <a:pt x="940" y="2220"/>
                    <a:pt x="71" y="5279"/>
                  </a:cubicBezTo>
                  <a:cubicBezTo>
                    <a:pt x="-741" y="8136"/>
                    <a:pt x="5653" y="9004"/>
                    <a:pt x="6465" y="6147"/>
                  </a:cubicBezTo>
                  <a:cubicBezTo>
                    <a:pt x="6735" y="5195"/>
                    <a:pt x="7952" y="4504"/>
                    <a:pt x="9360" y="4504"/>
                  </a:cubicBezTo>
                  <a:cubicBezTo>
                    <a:pt x="11268" y="4504"/>
                    <a:pt x="12235" y="5684"/>
                    <a:pt x="12240" y="6783"/>
                  </a:cubicBezTo>
                  <a:cubicBezTo>
                    <a:pt x="11950" y="7558"/>
                    <a:pt x="11247" y="8510"/>
                    <a:pt x="10200" y="9544"/>
                  </a:cubicBezTo>
                  <a:cubicBezTo>
                    <a:pt x="6363" y="13335"/>
                    <a:pt x="4073" y="15408"/>
                    <a:pt x="2843" y="16521"/>
                  </a:cubicBezTo>
                  <a:cubicBezTo>
                    <a:pt x="1391" y="17836"/>
                    <a:pt x="-752" y="20517"/>
                    <a:pt x="3202" y="21428"/>
                  </a:cubicBezTo>
                  <a:cubicBezTo>
                    <a:pt x="3636" y="21528"/>
                    <a:pt x="13161" y="21600"/>
                    <a:pt x="16638" y="21570"/>
                  </a:cubicBezTo>
                  <a:cubicBezTo>
                    <a:pt x="20848" y="21533"/>
                    <a:pt x="20771" y="17020"/>
                    <a:pt x="16556" y="17066"/>
                  </a:cubicBezTo>
                  <a:close/>
                </a:path>
              </a:pathLst>
            </a:custGeom>
            <a:solidFill>
              <a:srgbClr val="001364"/>
            </a:solidFill>
            <a:ln w="12700" cap="flat">
              <a:noFill/>
              <a:miter lim="400000"/>
            </a:ln>
            <a:effectLst/>
          </p:spPr>
          <p:txBody>
            <a:bodyPr wrap="square" lIns="45718" tIns="45718" rIns="45718" bIns="45718" numCol="1" anchor="ctr">
              <a:noAutofit/>
            </a:bodyPr>
            <a:lstStyle/>
            <a:p>
              <a:pPr algn="ctr"/>
            </a:p>
          </p:txBody>
        </p:sp>
        <p:sp>
          <p:nvSpPr>
            <p:cNvPr id="557" name="ExtraShape25"/>
            <p:cNvSpPr/>
            <p:nvPr/>
          </p:nvSpPr>
          <p:spPr>
            <a:xfrm>
              <a:off x="9620141" y="2225187"/>
              <a:ext cx="281465" cy="467127"/>
            </a:xfrm>
            <a:custGeom>
              <a:avLst/>
              <a:gdLst/>
              <a:ahLst/>
              <a:cxnLst>
                <a:cxn ang="0">
                  <a:pos x="wd2" y="hd2"/>
                </a:cxn>
                <a:cxn ang="5400000">
                  <a:pos x="wd2" y="hd2"/>
                </a:cxn>
                <a:cxn ang="10800000">
                  <a:pos x="wd2" y="hd2"/>
                </a:cxn>
                <a:cxn ang="16200000">
                  <a:pos x="wd2" y="hd2"/>
                </a:cxn>
              </a:cxnLst>
              <a:rect l="0" t="0" r="r" b="b"/>
              <a:pathLst>
                <a:path w="20855" h="21600" fill="norm" stroke="1" extrusionOk="0">
                  <a:moveTo>
                    <a:pt x="10405" y="17111"/>
                  </a:moveTo>
                  <a:cubicBezTo>
                    <a:pt x="8789" y="17111"/>
                    <a:pt x="7402" y="16360"/>
                    <a:pt x="7179" y="15364"/>
                  </a:cubicBezTo>
                  <a:cubicBezTo>
                    <a:pt x="6436" y="12053"/>
                    <a:pt x="-699" y="12607"/>
                    <a:pt x="56" y="15985"/>
                  </a:cubicBezTo>
                  <a:cubicBezTo>
                    <a:pt x="772" y="19186"/>
                    <a:pt x="5221" y="21600"/>
                    <a:pt x="10405" y="21600"/>
                  </a:cubicBezTo>
                  <a:cubicBezTo>
                    <a:pt x="16167" y="21600"/>
                    <a:pt x="20855" y="18674"/>
                    <a:pt x="20855" y="15078"/>
                  </a:cubicBezTo>
                  <a:cubicBezTo>
                    <a:pt x="20855" y="13442"/>
                    <a:pt x="19883" y="11946"/>
                    <a:pt x="18283" y="10800"/>
                  </a:cubicBezTo>
                  <a:cubicBezTo>
                    <a:pt x="19883" y="9654"/>
                    <a:pt x="20855" y="8158"/>
                    <a:pt x="20855" y="6522"/>
                  </a:cubicBezTo>
                  <a:cubicBezTo>
                    <a:pt x="20855" y="2926"/>
                    <a:pt x="16167" y="0"/>
                    <a:pt x="10405" y="0"/>
                  </a:cubicBezTo>
                  <a:cubicBezTo>
                    <a:pt x="5422" y="0"/>
                    <a:pt x="1110" y="2212"/>
                    <a:pt x="151" y="5261"/>
                  </a:cubicBezTo>
                  <a:cubicBezTo>
                    <a:pt x="-745" y="8108"/>
                    <a:pt x="6313" y="8973"/>
                    <a:pt x="7209" y="6126"/>
                  </a:cubicBezTo>
                  <a:cubicBezTo>
                    <a:pt x="7508" y="5177"/>
                    <a:pt x="8852" y="4489"/>
                    <a:pt x="10406" y="4489"/>
                  </a:cubicBezTo>
                  <a:cubicBezTo>
                    <a:pt x="12202" y="4489"/>
                    <a:pt x="13663" y="5401"/>
                    <a:pt x="13663" y="6522"/>
                  </a:cubicBezTo>
                  <a:cubicBezTo>
                    <a:pt x="13663" y="7643"/>
                    <a:pt x="12202" y="8556"/>
                    <a:pt x="10406" y="8556"/>
                  </a:cubicBezTo>
                  <a:cubicBezTo>
                    <a:pt x="8419" y="8556"/>
                    <a:pt x="6809" y="9561"/>
                    <a:pt x="6809" y="10800"/>
                  </a:cubicBezTo>
                  <a:cubicBezTo>
                    <a:pt x="6809" y="12040"/>
                    <a:pt x="8419" y="13044"/>
                    <a:pt x="10406" y="13044"/>
                  </a:cubicBezTo>
                  <a:cubicBezTo>
                    <a:pt x="12202" y="13044"/>
                    <a:pt x="13663" y="13957"/>
                    <a:pt x="13663" y="15078"/>
                  </a:cubicBezTo>
                  <a:cubicBezTo>
                    <a:pt x="13662" y="16199"/>
                    <a:pt x="12201" y="17111"/>
                    <a:pt x="10405" y="17111"/>
                  </a:cubicBezTo>
                  <a:close/>
                </a:path>
              </a:pathLst>
            </a:custGeom>
            <a:solidFill>
              <a:srgbClr val="001364"/>
            </a:solidFill>
            <a:ln w="12700" cap="flat">
              <a:noFill/>
              <a:miter lim="400000"/>
            </a:ln>
            <a:effectLst/>
          </p:spPr>
          <p:txBody>
            <a:bodyPr wrap="square" lIns="45718" tIns="45718" rIns="45718" bIns="45718" numCol="1" anchor="ctr">
              <a:noAutofit/>
            </a:bodyPr>
            <a:lstStyle/>
            <a:p>
              <a:pPr algn="ctr"/>
            </a:p>
          </p:txBody>
        </p:sp>
        <p:sp>
          <p:nvSpPr>
            <p:cNvPr id="558" name="CustomText1"/>
            <p:cNvSpPr txBox="1"/>
            <p:nvPr/>
          </p:nvSpPr>
          <p:spPr>
            <a:xfrm>
              <a:off x="7302633" y="557905"/>
              <a:ext cx="52109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r">
                <a:defRPr sz="800">
                  <a:solidFill>
                    <a:srgbClr val="ADB5BF"/>
                  </a:solidFill>
                </a:defRPr>
              </a:lvl1pPr>
            </a:lstStyle>
            <a:p>
              <a:pPr/>
              <a:r>
                <a:t>Bonus pool</a:t>
              </a:r>
            </a:p>
          </p:txBody>
        </p:sp>
        <p:sp>
          <p:nvSpPr>
            <p:cNvPr id="559" name="CustomText"/>
            <p:cNvSpPr txBox="1"/>
            <p:nvPr/>
          </p:nvSpPr>
          <p:spPr>
            <a:xfrm>
              <a:off x="5403289" y="39137"/>
              <a:ext cx="2558468" cy="553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6798" tIns="46798" rIns="46798" bIns="46798" numCol="1" anchor="ctr">
              <a:normAutofit fontScale="100000" lnSpcReduction="0"/>
            </a:bodyPr>
            <a:lstStyle>
              <a:lvl1pPr algn="r" defTabSz="713230">
                <a:lnSpc>
                  <a:spcPct val="80000"/>
                </a:lnSpc>
                <a:defRPr b="1" sz="2500">
                  <a:solidFill>
                    <a:srgbClr val="001364"/>
                  </a:solidFill>
                  <a:effectLst>
                    <a:outerShdw sx="100000" sy="100000" kx="0" ky="0" algn="b" rotWithShape="0" blurRad="25400" dist="29717" dir="2700000">
                      <a:srgbClr val="000000">
                        <a:alpha val="43137"/>
                      </a:srgbClr>
                    </a:outerShdw>
                  </a:effectLst>
                </a:defRPr>
              </a:lvl1pPr>
            </a:lstStyle>
            <a:p>
              <a:pPr/>
              <a:r>
                <a:t>奖池奖金</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标题 5"/>
          <p:cNvSpPr txBox="1"/>
          <p:nvPr>
            <p:ph type="title"/>
          </p:nvPr>
        </p:nvSpPr>
        <p:spPr>
          <a:xfrm>
            <a:off x="648998" y="2366858"/>
            <a:ext cx="9429723" cy="923336"/>
          </a:xfrm>
          <a:prstGeom prst="rect">
            <a:avLst/>
          </a:prstGeom>
        </p:spPr>
        <p:txBody>
          <a:bodyPr/>
          <a:lstStyle>
            <a:lvl1pPr defTabSz="722376">
              <a:defRPr spc="300" sz="4700">
                <a:effectLst>
                  <a:outerShdw sx="100000" sy="100000" kx="0" ky="0" algn="b" rotWithShape="0" blurRad="25400" dist="30098" dir="2700000">
                    <a:srgbClr val="000000">
                      <a:alpha val="43137"/>
                    </a:srgbClr>
                  </a:outerShdw>
                </a:effectLst>
              </a:defRPr>
            </a:lvl1pPr>
          </a:lstStyle>
          <a:p>
            <a:pPr/>
            <a:r>
              <a:t>2、数据介绍</a:t>
            </a:r>
          </a:p>
        </p:txBody>
      </p:sp>
      <p:sp>
        <p:nvSpPr>
          <p:cNvPr id="563" name="文本占位符 6"/>
          <p:cNvSpPr txBox="1"/>
          <p:nvPr>
            <p:ph type="body" sz="quarter" idx="1"/>
          </p:nvPr>
        </p:nvSpPr>
        <p:spPr>
          <a:xfrm>
            <a:off x="648997" y="4211242"/>
            <a:ext cx="7001868" cy="490543"/>
          </a:xfrm>
          <a:prstGeom prst="rect">
            <a:avLst/>
          </a:prstGeom>
        </p:spPr>
        <p:txBody>
          <a:bodyPr/>
          <a:lstStyle>
            <a:lvl1pPr defTabSz="905255">
              <a:spcBef>
                <a:spcPts val="900"/>
              </a:spcBef>
              <a:defRPr sz="2700"/>
            </a:lvl1pPr>
          </a:lstStyle>
          <a:p>
            <a:pPr/>
            <a:r>
              <a:t>Introduction of Data</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Title 1"/>
          <p:cNvSpPr txBox="1"/>
          <p:nvPr>
            <p:ph type="title"/>
          </p:nvPr>
        </p:nvSpPr>
        <p:spPr>
          <a:xfrm>
            <a:off x="479423" y="611490"/>
            <a:ext cx="6786465" cy="590931"/>
          </a:xfrm>
          <a:prstGeom prst="rect">
            <a:avLst/>
          </a:prstGeom>
        </p:spPr>
        <p:txBody>
          <a:bodyPr/>
          <a:lstStyle>
            <a:lvl1pPr defTabSz="722376">
              <a:defRPr spc="300" sz="2800"/>
            </a:lvl1pPr>
          </a:lstStyle>
          <a:p>
            <a:pPr/>
            <a:r>
              <a:t>数据介绍</a:t>
            </a:r>
          </a:p>
        </p:txBody>
      </p:sp>
      <p:sp>
        <p:nvSpPr>
          <p:cNvPr id="566" name="新网银行提供的手机行为数据集由多个采集对象使用安卓手机采集而成。样本采集对象包含多名男性和女性，年龄跨度在20-55岁，采集时要求采集对象在指定时间内按照其使用习惯完成指定动作。采集场景分为3类：行走、站立、坐卧；3个场景中各采集了：玩游戏、刷抖音或快手等短视频、看影视剧或综艺节目等长视频、网页浏览、编辑文字、其他动作（如拍照、语音通话、视频通话、发语音、图片PS）6类动作；此外，还单独设计了“递手机”的行为，此行为不区分场景。我们将“行为”定义为动作+场景的组合，因此共19种不同行为；训练集中已将行为预处理为0-18的编号（behavior_id）。数据集中每个行为片段（fragment_id）对应为5s的加速计读数：包含重力加速度(acc_xg, acc_yg, acc_zg)和不含重力加速度(acc_x, acc_y, acc_z)；数据集每行对应fragment_id下某个时间点的加速计数据。数据分为训练集和测试集，分别用于训练模型和测试模型效果。"/>
          <p:cNvSpPr txBox="1"/>
          <p:nvPr>
            <p:ph type="body" idx="1"/>
          </p:nvPr>
        </p:nvSpPr>
        <p:spPr>
          <a:xfrm>
            <a:off x="754062" y="2034711"/>
            <a:ext cx="10404379" cy="4158406"/>
          </a:xfrm>
          <a:prstGeom prst="rect">
            <a:avLst/>
          </a:prstGeom>
        </p:spPr>
        <p:txBody>
          <a:bodyPr/>
          <a:lstStyle/>
          <a:p>
            <a:pPr defTabSz="765533">
              <a:lnSpc>
                <a:spcPct val="150000"/>
              </a:lnSpc>
              <a:spcBef>
                <a:spcPts val="800"/>
              </a:spcBef>
              <a:defRPr spc="100" sz="1600">
                <a:solidFill>
                  <a:srgbClr val="FFFFFF"/>
                </a:solidFill>
                <a:latin typeface="微软雅黑"/>
                <a:ea typeface="微软雅黑"/>
                <a:cs typeface="微软雅黑"/>
                <a:sym typeface="微软雅黑"/>
              </a:defRPr>
            </a:pPr>
            <a:r>
              <a:t>新网银行提供的手机行为数据集由多个采集对象使用安卓手机采集而成。样本采集对象包含多名男性和女性，年龄跨度在20-55岁，采集时要求采集对象在指定时间内按照其使用习惯完成指定动作。采集场景分为3类：行走、站立、坐卧；</a:t>
            </a:r>
            <a:r>
              <a:rPr b="1">
                <a:solidFill>
                  <a:schemeClr val="accent3"/>
                </a:solidFill>
              </a:rPr>
              <a:t>3个场景</a:t>
            </a:r>
            <a:r>
              <a:t>中各采集了：</a:t>
            </a:r>
            <a:r>
              <a:rPr>
                <a:solidFill>
                  <a:srgbClr val="F6D68D"/>
                </a:solidFill>
              </a:rPr>
              <a:t>玩游戏</a:t>
            </a:r>
            <a:r>
              <a:t>、</a:t>
            </a:r>
            <a:r>
              <a:rPr>
                <a:solidFill>
                  <a:srgbClr val="F6D68D"/>
                </a:solidFill>
              </a:rPr>
              <a:t>刷抖音或快手等短视频</a:t>
            </a:r>
            <a:r>
              <a:t>、</a:t>
            </a:r>
            <a:r>
              <a:rPr>
                <a:solidFill>
                  <a:srgbClr val="F6D68D"/>
                </a:solidFill>
              </a:rPr>
              <a:t>看影视剧或综艺节目等长视频</a:t>
            </a:r>
            <a:r>
              <a:t>、</a:t>
            </a:r>
            <a:r>
              <a:rPr>
                <a:solidFill>
                  <a:srgbClr val="F6D68D"/>
                </a:solidFill>
              </a:rPr>
              <a:t>网页浏览</a:t>
            </a:r>
            <a:r>
              <a:t>、</a:t>
            </a:r>
            <a:r>
              <a:rPr>
                <a:solidFill>
                  <a:srgbClr val="F6D68D"/>
                </a:solidFill>
              </a:rPr>
              <a:t>编辑文字</a:t>
            </a:r>
            <a:r>
              <a:t>、</a:t>
            </a:r>
            <a:r>
              <a:rPr>
                <a:solidFill>
                  <a:srgbClr val="F6D68D"/>
                </a:solidFill>
              </a:rPr>
              <a:t>其他动作（如拍照、语音通话、视频通话、发语音、图片PS）6类动作</a:t>
            </a:r>
            <a:r>
              <a:t>；此外，还单独设计了</a:t>
            </a:r>
            <a:r>
              <a:rPr>
                <a:solidFill>
                  <a:srgbClr val="F6D68D"/>
                </a:solidFill>
              </a:rPr>
              <a:t>“递手机”</a:t>
            </a:r>
            <a:r>
              <a:t>的行为，此行为不区分场景。我们将“行为”定义为动作+场景的组合，因此共</a:t>
            </a:r>
            <a:r>
              <a:rPr>
                <a:solidFill>
                  <a:srgbClr val="F6D68D"/>
                </a:solidFill>
              </a:rPr>
              <a:t>19种不同行为</a:t>
            </a:r>
            <a:r>
              <a:t>；训练集中已将行为预处理为</a:t>
            </a:r>
            <a:r>
              <a:rPr>
                <a:solidFill>
                  <a:srgbClr val="F6D68D"/>
                </a:solidFill>
              </a:rPr>
              <a:t>0-18</a:t>
            </a:r>
            <a:r>
              <a:t>的编号（behavior_id）。数据集中每个行为片段（fragment_id）对应为5s的加速计读数：包含</a:t>
            </a:r>
            <a:r>
              <a:rPr>
                <a:solidFill>
                  <a:srgbClr val="F6D68D"/>
                </a:solidFill>
              </a:rPr>
              <a:t>重力加速度</a:t>
            </a:r>
            <a:r>
              <a:t>(acc_xg, acc_yg, acc_zg)和</a:t>
            </a:r>
            <a:r>
              <a:rPr>
                <a:solidFill>
                  <a:srgbClr val="F6D68D"/>
                </a:solidFill>
              </a:rPr>
              <a:t>不含重力加速度</a:t>
            </a:r>
            <a:r>
              <a:t>(acc_x, acc_y, acc_z)；数据集每行对应fragment_id下某个时间点的加速计数据。数据分为训练集和测试集，分别用于训练模型和测试模型效果。</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标题 1"/>
          <p:cNvSpPr txBox="1"/>
          <p:nvPr>
            <p:ph type="title"/>
          </p:nvPr>
        </p:nvSpPr>
        <p:spPr>
          <a:xfrm>
            <a:off x="479423" y="611490"/>
            <a:ext cx="6786465" cy="590931"/>
          </a:xfrm>
          <a:prstGeom prst="rect">
            <a:avLst/>
          </a:prstGeom>
        </p:spPr>
        <p:txBody>
          <a:bodyPr/>
          <a:lstStyle>
            <a:lvl1pPr defTabSz="722376">
              <a:defRPr spc="300" sz="2800"/>
            </a:lvl1pPr>
          </a:lstStyle>
          <a:p>
            <a:pPr/>
            <a:r>
              <a:t>数据介绍</a:t>
            </a:r>
          </a:p>
        </p:txBody>
      </p:sp>
      <p:pic>
        <p:nvPicPr>
          <p:cNvPr id="569" name="图像" descr="图像"/>
          <p:cNvPicPr>
            <a:picLocks noChangeAspect="1"/>
          </p:cNvPicPr>
          <p:nvPr/>
        </p:nvPicPr>
        <p:blipFill>
          <a:blip r:embed="rId2">
            <a:extLst/>
          </a:blip>
          <a:stretch>
            <a:fillRect/>
          </a:stretch>
        </p:blipFill>
        <p:spPr>
          <a:xfrm>
            <a:off x="2089150" y="2139437"/>
            <a:ext cx="6786465" cy="416818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标题 1"/>
          <p:cNvSpPr txBox="1"/>
          <p:nvPr>
            <p:ph type="title"/>
          </p:nvPr>
        </p:nvSpPr>
        <p:spPr>
          <a:xfrm>
            <a:off x="479423" y="611490"/>
            <a:ext cx="6786465" cy="590931"/>
          </a:xfrm>
          <a:prstGeom prst="rect">
            <a:avLst/>
          </a:prstGeom>
        </p:spPr>
        <p:txBody>
          <a:bodyPr/>
          <a:lstStyle>
            <a:lvl1pPr defTabSz="722376">
              <a:defRPr spc="300" sz="2800"/>
            </a:lvl1pPr>
          </a:lstStyle>
          <a:p>
            <a:pPr/>
            <a:r>
              <a:t>数据介绍</a:t>
            </a:r>
          </a:p>
        </p:txBody>
      </p:sp>
      <p:pic>
        <p:nvPicPr>
          <p:cNvPr id="572" name="图像" descr="图像"/>
          <p:cNvPicPr>
            <a:picLocks noChangeAspect="1"/>
          </p:cNvPicPr>
          <p:nvPr/>
        </p:nvPicPr>
        <p:blipFill>
          <a:blip r:embed="rId2">
            <a:extLst/>
          </a:blip>
          <a:stretch>
            <a:fillRect/>
          </a:stretch>
        </p:blipFill>
        <p:spPr>
          <a:xfrm>
            <a:off x="897645" y="1877249"/>
            <a:ext cx="4469484" cy="4702674"/>
          </a:xfrm>
          <a:prstGeom prst="rect">
            <a:avLst/>
          </a:prstGeom>
          <a:ln w="12700">
            <a:miter lim="400000"/>
          </a:ln>
        </p:spPr>
      </p:pic>
      <p:pic>
        <p:nvPicPr>
          <p:cNvPr id="573" name="图像" descr="图像"/>
          <p:cNvPicPr>
            <a:picLocks noChangeAspect="1"/>
          </p:cNvPicPr>
          <p:nvPr/>
        </p:nvPicPr>
        <p:blipFill>
          <a:blip r:embed="rId3">
            <a:extLst/>
          </a:blip>
          <a:stretch>
            <a:fillRect/>
          </a:stretch>
        </p:blipFill>
        <p:spPr>
          <a:xfrm>
            <a:off x="6781689" y="1815287"/>
            <a:ext cx="4469482" cy="476463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标题 1"/>
          <p:cNvSpPr txBox="1"/>
          <p:nvPr>
            <p:ph type="title"/>
          </p:nvPr>
        </p:nvSpPr>
        <p:spPr>
          <a:xfrm>
            <a:off x="479423" y="611490"/>
            <a:ext cx="6786465" cy="590931"/>
          </a:xfrm>
          <a:prstGeom prst="rect">
            <a:avLst/>
          </a:prstGeom>
        </p:spPr>
        <p:txBody>
          <a:bodyPr/>
          <a:lstStyle>
            <a:lvl1pPr defTabSz="722376">
              <a:defRPr spc="300" sz="2800"/>
            </a:lvl1pPr>
          </a:lstStyle>
          <a:p>
            <a:pPr/>
            <a:r>
              <a:t>数据介绍</a:t>
            </a:r>
          </a:p>
        </p:txBody>
      </p:sp>
      <p:pic>
        <p:nvPicPr>
          <p:cNvPr id="576" name="图像" descr="图像"/>
          <p:cNvPicPr>
            <a:picLocks noChangeAspect="1"/>
          </p:cNvPicPr>
          <p:nvPr/>
        </p:nvPicPr>
        <p:blipFill>
          <a:blip r:embed="rId2">
            <a:extLst/>
          </a:blip>
          <a:stretch>
            <a:fillRect/>
          </a:stretch>
        </p:blipFill>
        <p:spPr>
          <a:xfrm>
            <a:off x="1611764" y="1901132"/>
            <a:ext cx="8968472" cy="465137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标题 1"/>
          <p:cNvSpPr txBox="1"/>
          <p:nvPr>
            <p:ph type="title"/>
          </p:nvPr>
        </p:nvSpPr>
        <p:spPr>
          <a:xfrm>
            <a:off x="479423" y="611490"/>
            <a:ext cx="6786465" cy="590931"/>
          </a:xfrm>
          <a:prstGeom prst="rect">
            <a:avLst/>
          </a:prstGeom>
        </p:spPr>
        <p:txBody>
          <a:bodyPr/>
          <a:lstStyle>
            <a:lvl1pPr defTabSz="722376">
              <a:defRPr spc="300" sz="2800"/>
            </a:lvl1pPr>
          </a:lstStyle>
          <a:p>
            <a:pPr/>
            <a:r>
              <a:t>数据介绍</a:t>
            </a:r>
          </a:p>
        </p:txBody>
      </p:sp>
      <p:pic>
        <p:nvPicPr>
          <p:cNvPr id="579" name="图像" descr="图像"/>
          <p:cNvPicPr>
            <a:picLocks noChangeAspect="1"/>
          </p:cNvPicPr>
          <p:nvPr/>
        </p:nvPicPr>
        <p:blipFill>
          <a:blip r:embed="rId2">
            <a:extLst/>
          </a:blip>
          <a:stretch>
            <a:fillRect/>
          </a:stretch>
        </p:blipFill>
        <p:spPr>
          <a:xfrm>
            <a:off x="2332134" y="1981636"/>
            <a:ext cx="6786467" cy="442551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标题 1"/>
          <p:cNvSpPr txBox="1"/>
          <p:nvPr>
            <p:ph type="title"/>
          </p:nvPr>
        </p:nvSpPr>
        <p:spPr>
          <a:xfrm>
            <a:off x="479423" y="611490"/>
            <a:ext cx="6786465" cy="590931"/>
          </a:xfrm>
          <a:prstGeom prst="rect">
            <a:avLst/>
          </a:prstGeom>
        </p:spPr>
        <p:txBody>
          <a:bodyPr/>
          <a:lstStyle>
            <a:lvl1pPr defTabSz="722376">
              <a:defRPr spc="300" sz="2800"/>
            </a:lvl1pPr>
          </a:lstStyle>
          <a:p>
            <a:pPr/>
            <a:r>
              <a:t>评测指标</a:t>
            </a:r>
          </a:p>
        </p:txBody>
      </p:sp>
      <p:pic>
        <p:nvPicPr>
          <p:cNvPr id="582" name="图像" descr="图像"/>
          <p:cNvPicPr>
            <a:picLocks noChangeAspect="1"/>
          </p:cNvPicPr>
          <p:nvPr/>
        </p:nvPicPr>
        <p:blipFill>
          <a:blip r:embed="rId2">
            <a:extLst/>
          </a:blip>
          <a:stretch>
            <a:fillRect/>
          </a:stretch>
        </p:blipFill>
        <p:spPr>
          <a:xfrm>
            <a:off x="2350003" y="1793501"/>
            <a:ext cx="6924224" cy="474043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标题 5"/>
          <p:cNvSpPr txBox="1"/>
          <p:nvPr>
            <p:ph type="title"/>
          </p:nvPr>
        </p:nvSpPr>
        <p:spPr>
          <a:xfrm>
            <a:off x="648998" y="2366858"/>
            <a:ext cx="11355769" cy="1754330"/>
          </a:xfrm>
          <a:prstGeom prst="rect">
            <a:avLst/>
          </a:prstGeom>
        </p:spPr>
        <p:txBody>
          <a:bodyPr/>
          <a:lstStyle/>
          <a:p>
            <a:pPr/>
            <a:r>
              <a:t>3、比赛思路指导</a:t>
            </a:r>
          </a:p>
        </p:txBody>
      </p:sp>
      <p:sp>
        <p:nvSpPr>
          <p:cNvPr id="585" name="文本占位符 2"/>
          <p:cNvSpPr txBox="1"/>
          <p:nvPr>
            <p:ph type="body" sz="quarter" idx="1"/>
          </p:nvPr>
        </p:nvSpPr>
        <p:spPr>
          <a:xfrm>
            <a:off x="648993" y="4211242"/>
            <a:ext cx="6019808" cy="490543"/>
          </a:xfrm>
          <a:prstGeom prst="rect">
            <a:avLst/>
          </a:prstGeom>
        </p:spPr>
        <p:txBody>
          <a:bodyPr/>
          <a:lstStyle>
            <a:lvl1pPr defTabSz="905255">
              <a:spcBef>
                <a:spcPts val="900"/>
              </a:spcBef>
              <a:defRPr sz="2700"/>
            </a:lvl1pPr>
          </a:lstStyle>
          <a:p>
            <a:pPr/>
            <a:r>
              <a:t>Competition idea guidance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Title 1"/>
          <p:cNvSpPr txBox="1"/>
          <p:nvPr>
            <p:ph type="title"/>
          </p:nvPr>
        </p:nvSpPr>
        <p:spPr>
          <a:xfrm>
            <a:off x="479423" y="611488"/>
            <a:ext cx="6786465" cy="589286"/>
          </a:xfrm>
          <a:prstGeom prst="rect">
            <a:avLst/>
          </a:prstGeom>
        </p:spPr>
        <p:txBody>
          <a:bodyPr/>
          <a:lstStyle>
            <a:lvl1pPr defTabSz="704087">
              <a:defRPr spc="300" sz="2700"/>
            </a:lvl1pPr>
          </a:lstStyle>
          <a:p>
            <a:pPr/>
            <a:r>
              <a:t>导师介绍</a:t>
            </a:r>
          </a:p>
        </p:txBody>
      </p:sp>
      <p:sp>
        <p:nvSpPr>
          <p:cNvPr id="390" name="文本框 13"/>
          <p:cNvSpPr txBox="1"/>
          <p:nvPr/>
        </p:nvSpPr>
        <p:spPr>
          <a:xfrm>
            <a:off x="422279" y="4249201"/>
            <a:ext cx="6222362" cy="200151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10000"/>
              </a:lnSpc>
              <a:spcBef>
                <a:spcPts val="1000"/>
              </a:spcBef>
              <a:defRPr spc="200" sz="2000">
                <a:solidFill>
                  <a:srgbClr val="F2F2F2"/>
                </a:solidFill>
              </a:defRPr>
            </a:pPr>
            <a:r>
              <a:t>Cookly 导师：</a:t>
            </a:r>
          </a:p>
          <a:p>
            <a:pPr>
              <a:lnSpc>
                <a:spcPct val="110000"/>
              </a:lnSpc>
              <a:spcBef>
                <a:spcPts val="1000"/>
              </a:spcBef>
              <a:defRPr spc="200" sz="2000">
                <a:solidFill>
                  <a:srgbClr val="F2F2F2"/>
                </a:solidFill>
              </a:defRPr>
            </a:pPr>
            <a:r>
              <a:t>互联网公司算法工程师</a:t>
            </a:r>
          </a:p>
          <a:p>
            <a:pPr>
              <a:lnSpc>
                <a:spcPct val="110000"/>
              </a:lnSpc>
              <a:spcBef>
                <a:spcPts val="1000"/>
              </a:spcBef>
              <a:defRPr spc="200" sz="2000">
                <a:solidFill>
                  <a:srgbClr val="F2F2F2"/>
                </a:solidFill>
              </a:defRPr>
            </a:pPr>
            <a:r>
              <a:t>曾获多个比赛冠军军</a:t>
            </a:r>
          </a:p>
          <a:p>
            <a:pPr>
              <a:lnSpc>
                <a:spcPct val="110000"/>
              </a:lnSpc>
              <a:spcBef>
                <a:spcPts val="1000"/>
              </a:spcBef>
              <a:defRPr spc="200" sz="2000">
                <a:solidFill>
                  <a:srgbClr val="F2F2F2"/>
                </a:solidFill>
              </a:defRPr>
            </a:pPr>
            <a:r>
              <a:t>阿里云天池、DataFountain、京东零售科普讲师</a:t>
            </a:r>
          </a:p>
        </p:txBody>
      </p:sp>
      <p:sp>
        <p:nvSpPr>
          <p:cNvPr id="391" name="达观推荐1st | 携程出行行行销售量量 1st…"/>
          <p:cNvSpPr txBox="1"/>
          <p:nvPr/>
        </p:nvSpPr>
        <p:spPr>
          <a:xfrm>
            <a:off x="6412231" y="2589531"/>
            <a:ext cx="5250489" cy="2987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ct val="110000"/>
              </a:lnSpc>
              <a:spcBef>
                <a:spcPts val="1000"/>
              </a:spcBef>
              <a:defRPr spc="200" sz="2000">
                <a:solidFill>
                  <a:srgbClr val="F2F2F2"/>
                </a:solidFill>
              </a:defRPr>
            </a:pPr>
            <a:r>
              <a:t>达观推荐1st | 携程出行行行销售量量 1st</a:t>
            </a:r>
          </a:p>
          <a:p>
            <a:pPr>
              <a:lnSpc>
                <a:spcPct val="110000"/>
              </a:lnSpc>
              <a:spcBef>
                <a:spcPts val="1000"/>
              </a:spcBef>
              <a:defRPr spc="200" sz="2000">
                <a:solidFill>
                  <a:srgbClr val="F2F2F2"/>
                </a:solidFill>
              </a:defRPr>
            </a:pPr>
            <a:r>
              <a:t>携程预订房型 1st | 美年年健康 2nd</a:t>
            </a:r>
          </a:p>
          <a:p>
            <a:pPr>
              <a:lnSpc>
                <a:spcPct val="110000"/>
              </a:lnSpc>
              <a:spcBef>
                <a:spcPts val="1000"/>
              </a:spcBef>
              <a:defRPr spc="200" sz="2000">
                <a:solidFill>
                  <a:srgbClr val="F2F2F2"/>
                </a:solidFill>
              </a:defRPr>
            </a:pPr>
            <a:r>
              <a:t>阿里里聚安全 3rd | 中国网网络对抗 8th</a:t>
            </a:r>
          </a:p>
          <a:p>
            <a:pPr>
              <a:lnSpc>
                <a:spcPct val="110000"/>
              </a:lnSpc>
              <a:spcBef>
                <a:spcPts val="1000"/>
              </a:spcBef>
              <a:defRPr spc="200" sz="2000">
                <a:solidFill>
                  <a:srgbClr val="F2F2F2"/>
                </a:solidFill>
              </a:defRPr>
            </a:pPr>
            <a:r>
              <a:t>银杏大大数据 1st | 京东hackathon 1st</a:t>
            </a:r>
          </a:p>
          <a:p>
            <a:pPr>
              <a:lnSpc>
                <a:spcPct val="110000"/>
              </a:lnSpc>
              <a:spcBef>
                <a:spcPts val="1000"/>
              </a:spcBef>
              <a:defRPr spc="200" sz="2000">
                <a:solidFill>
                  <a:srgbClr val="F2F2F2"/>
                </a:solidFill>
              </a:defRPr>
            </a:pPr>
            <a:r>
              <a:t>南京人人工工智能 单项 1st </a:t>
            </a:r>
          </a:p>
          <a:p>
            <a:pPr>
              <a:lnSpc>
                <a:spcPct val="110000"/>
              </a:lnSpc>
              <a:spcBef>
                <a:spcPts val="1000"/>
              </a:spcBef>
              <a:defRPr spc="200" sz="2000">
                <a:solidFill>
                  <a:srgbClr val="F2F2F2"/>
                </a:solidFill>
              </a:defRPr>
            </a:pPr>
            <a:r>
              <a:t>ICME Grand Challenges 2nd</a:t>
            </a:r>
          </a:p>
        </p:txBody>
      </p:sp>
      <p:pic>
        <p:nvPicPr>
          <p:cNvPr id="392" name="照片.jpg" descr="照片.jpg"/>
          <p:cNvPicPr>
            <a:picLocks noChangeAspect="1"/>
          </p:cNvPicPr>
          <p:nvPr/>
        </p:nvPicPr>
        <p:blipFill>
          <a:blip r:embed="rId2">
            <a:extLst/>
          </a:blip>
          <a:stretch>
            <a:fillRect/>
          </a:stretch>
        </p:blipFill>
        <p:spPr>
          <a:xfrm>
            <a:off x="2311400" y="2039485"/>
            <a:ext cx="1524000" cy="20320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标题 1"/>
          <p:cNvSpPr txBox="1"/>
          <p:nvPr>
            <p:ph type="title"/>
          </p:nvPr>
        </p:nvSpPr>
        <p:spPr>
          <a:xfrm>
            <a:off x="479423" y="611490"/>
            <a:ext cx="6786465" cy="590931"/>
          </a:xfrm>
          <a:prstGeom prst="rect">
            <a:avLst/>
          </a:prstGeom>
        </p:spPr>
        <p:txBody>
          <a:bodyPr/>
          <a:lstStyle>
            <a:lvl1pPr defTabSz="722376">
              <a:defRPr spc="300" sz="2800"/>
            </a:lvl1pPr>
          </a:lstStyle>
          <a:p>
            <a:pPr/>
            <a:r>
              <a:t>比赛思路指导</a:t>
            </a:r>
          </a:p>
        </p:txBody>
      </p:sp>
      <p:sp>
        <p:nvSpPr>
          <p:cNvPr id="588" name="文本框 4"/>
          <p:cNvSpPr txBox="1"/>
          <p:nvPr/>
        </p:nvSpPr>
        <p:spPr>
          <a:xfrm>
            <a:off x="14588836" y="602671"/>
            <a:ext cx="282061"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di</a:t>
            </a:r>
          </a:p>
        </p:txBody>
      </p:sp>
      <p:pic>
        <p:nvPicPr>
          <p:cNvPr id="589" name="图像" descr="图像"/>
          <p:cNvPicPr>
            <a:picLocks noChangeAspect="1"/>
          </p:cNvPicPr>
          <p:nvPr/>
        </p:nvPicPr>
        <p:blipFill>
          <a:blip r:embed="rId3">
            <a:extLst/>
          </a:blip>
          <a:stretch>
            <a:fillRect/>
          </a:stretch>
        </p:blipFill>
        <p:spPr>
          <a:xfrm>
            <a:off x="730250" y="1816100"/>
            <a:ext cx="4547516" cy="2351752"/>
          </a:xfrm>
          <a:prstGeom prst="rect">
            <a:avLst/>
          </a:prstGeom>
          <a:ln w="12700">
            <a:miter lim="400000"/>
          </a:ln>
        </p:spPr>
      </p:pic>
      <p:pic>
        <p:nvPicPr>
          <p:cNvPr id="590" name="图像" descr="图像"/>
          <p:cNvPicPr>
            <a:picLocks noChangeAspect="1"/>
          </p:cNvPicPr>
          <p:nvPr/>
        </p:nvPicPr>
        <p:blipFill>
          <a:blip r:embed="rId4">
            <a:extLst/>
          </a:blip>
          <a:stretch>
            <a:fillRect/>
          </a:stretch>
        </p:blipFill>
        <p:spPr>
          <a:xfrm>
            <a:off x="6445250" y="1816100"/>
            <a:ext cx="4315460" cy="2351752"/>
          </a:xfrm>
          <a:prstGeom prst="rect">
            <a:avLst/>
          </a:prstGeom>
          <a:ln w="12700">
            <a:miter lim="400000"/>
          </a:ln>
        </p:spPr>
      </p:pic>
      <p:pic>
        <p:nvPicPr>
          <p:cNvPr id="591" name="图像" descr="图像"/>
          <p:cNvPicPr>
            <a:picLocks noChangeAspect="1"/>
          </p:cNvPicPr>
          <p:nvPr/>
        </p:nvPicPr>
        <p:blipFill>
          <a:blip r:embed="rId5">
            <a:extLst/>
          </a:blip>
          <a:stretch>
            <a:fillRect/>
          </a:stretch>
        </p:blipFill>
        <p:spPr>
          <a:xfrm>
            <a:off x="679905" y="4593868"/>
            <a:ext cx="4648205" cy="2146302"/>
          </a:xfrm>
          <a:prstGeom prst="rect">
            <a:avLst/>
          </a:prstGeom>
          <a:ln w="12700">
            <a:miter lim="400000"/>
          </a:ln>
        </p:spPr>
      </p:pic>
      <p:pic>
        <p:nvPicPr>
          <p:cNvPr id="592" name="图像" descr="图像"/>
          <p:cNvPicPr>
            <a:picLocks noChangeAspect="1"/>
          </p:cNvPicPr>
          <p:nvPr/>
        </p:nvPicPr>
        <p:blipFill>
          <a:blip r:embed="rId6">
            <a:extLst/>
          </a:blip>
          <a:stretch>
            <a:fillRect/>
          </a:stretch>
        </p:blipFill>
        <p:spPr>
          <a:xfrm>
            <a:off x="6412229" y="4628353"/>
            <a:ext cx="4381503" cy="207733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标题 1"/>
          <p:cNvSpPr txBox="1"/>
          <p:nvPr>
            <p:ph type="title"/>
          </p:nvPr>
        </p:nvSpPr>
        <p:spPr>
          <a:xfrm>
            <a:off x="479423" y="611490"/>
            <a:ext cx="6786465" cy="590931"/>
          </a:xfrm>
          <a:prstGeom prst="rect">
            <a:avLst/>
          </a:prstGeom>
        </p:spPr>
        <p:txBody>
          <a:bodyPr/>
          <a:lstStyle>
            <a:lvl1pPr defTabSz="722376">
              <a:defRPr spc="300" sz="2800"/>
            </a:lvl1pPr>
          </a:lstStyle>
          <a:p>
            <a:pPr/>
            <a:r>
              <a:t>比赛思路指导</a:t>
            </a:r>
          </a:p>
        </p:txBody>
      </p:sp>
      <p:sp>
        <p:nvSpPr>
          <p:cNvPr id="597" name="文本框 4"/>
          <p:cNvSpPr txBox="1"/>
          <p:nvPr/>
        </p:nvSpPr>
        <p:spPr>
          <a:xfrm>
            <a:off x="14588836" y="602671"/>
            <a:ext cx="282061"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di</a:t>
            </a:r>
          </a:p>
        </p:txBody>
      </p:sp>
      <p:pic>
        <p:nvPicPr>
          <p:cNvPr id="598" name="图像" descr="图像"/>
          <p:cNvPicPr>
            <a:picLocks noChangeAspect="1"/>
          </p:cNvPicPr>
          <p:nvPr/>
        </p:nvPicPr>
        <p:blipFill>
          <a:blip r:embed="rId3">
            <a:extLst/>
          </a:blip>
          <a:stretch>
            <a:fillRect/>
          </a:stretch>
        </p:blipFill>
        <p:spPr>
          <a:xfrm>
            <a:off x="889000" y="2139437"/>
            <a:ext cx="4673600" cy="2197102"/>
          </a:xfrm>
          <a:prstGeom prst="rect">
            <a:avLst/>
          </a:prstGeom>
          <a:ln w="12700">
            <a:miter lim="400000"/>
          </a:ln>
        </p:spPr>
      </p:pic>
      <p:pic>
        <p:nvPicPr>
          <p:cNvPr id="599" name="图像" descr="图像"/>
          <p:cNvPicPr>
            <a:picLocks noChangeAspect="1"/>
          </p:cNvPicPr>
          <p:nvPr/>
        </p:nvPicPr>
        <p:blipFill>
          <a:blip r:embed="rId4">
            <a:extLst/>
          </a:blip>
          <a:stretch>
            <a:fillRect/>
          </a:stretch>
        </p:blipFill>
        <p:spPr>
          <a:xfrm>
            <a:off x="6496050" y="2146300"/>
            <a:ext cx="4686300" cy="1803400"/>
          </a:xfrm>
          <a:prstGeom prst="rect">
            <a:avLst/>
          </a:prstGeom>
          <a:ln w="12700">
            <a:miter lim="400000"/>
          </a:ln>
        </p:spPr>
      </p:pic>
      <p:pic>
        <p:nvPicPr>
          <p:cNvPr id="600" name="图像" descr="图像"/>
          <p:cNvPicPr>
            <a:picLocks noChangeAspect="1"/>
          </p:cNvPicPr>
          <p:nvPr/>
        </p:nvPicPr>
        <p:blipFill>
          <a:blip r:embed="rId5">
            <a:extLst/>
          </a:blip>
          <a:stretch>
            <a:fillRect/>
          </a:stretch>
        </p:blipFill>
        <p:spPr>
          <a:xfrm>
            <a:off x="869950" y="4893578"/>
            <a:ext cx="4711700" cy="1625602"/>
          </a:xfrm>
          <a:prstGeom prst="rect">
            <a:avLst/>
          </a:prstGeom>
          <a:ln w="12700">
            <a:miter lim="400000"/>
          </a:ln>
        </p:spPr>
      </p:pic>
      <p:pic>
        <p:nvPicPr>
          <p:cNvPr id="601" name="图像" descr="图像"/>
          <p:cNvPicPr>
            <a:picLocks noChangeAspect="1"/>
          </p:cNvPicPr>
          <p:nvPr/>
        </p:nvPicPr>
        <p:blipFill>
          <a:blip r:embed="rId6">
            <a:extLst/>
          </a:blip>
          <a:stretch>
            <a:fillRect/>
          </a:stretch>
        </p:blipFill>
        <p:spPr>
          <a:xfrm>
            <a:off x="6482024" y="4412760"/>
            <a:ext cx="4673604" cy="226555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标题 1"/>
          <p:cNvSpPr txBox="1"/>
          <p:nvPr>
            <p:ph type="title"/>
          </p:nvPr>
        </p:nvSpPr>
        <p:spPr>
          <a:xfrm>
            <a:off x="479423" y="611490"/>
            <a:ext cx="6786465" cy="590931"/>
          </a:xfrm>
          <a:prstGeom prst="rect">
            <a:avLst/>
          </a:prstGeom>
        </p:spPr>
        <p:txBody>
          <a:bodyPr/>
          <a:lstStyle>
            <a:lvl1pPr defTabSz="722376">
              <a:defRPr spc="300" sz="2800"/>
            </a:lvl1pPr>
          </a:lstStyle>
          <a:p>
            <a:pPr/>
            <a:r>
              <a:t>注意事项</a:t>
            </a:r>
          </a:p>
        </p:txBody>
      </p:sp>
      <p:sp>
        <p:nvSpPr>
          <p:cNvPr id="606" name="文本框 2"/>
          <p:cNvSpPr txBox="1"/>
          <p:nvPr/>
        </p:nvSpPr>
        <p:spPr>
          <a:xfrm>
            <a:off x="4951107" y="2807460"/>
            <a:ext cx="9578980" cy="2263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FFFFFF"/>
                </a:solidFill>
              </a:defRPr>
            </a:pPr>
            <a:r>
              <a:t>一、比赛操作性极强，教练指导的是思路和方法，打排名的是自己！</a:t>
            </a:r>
          </a:p>
          <a:p>
            <a:pPr>
              <a:defRPr>
                <a:solidFill>
                  <a:srgbClr val="FFFFFF"/>
                </a:solidFill>
              </a:defRPr>
            </a:pPr>
          </a:p>
          <a:p>
            <a:pPr>
              <a:defRPr>
                <a:solidFill>
                  <a:srgbClr val="FFFFFF"/>
                </a:solidFill>
              </a:defRPr>
            </a:pPr>
            <a:r>
              <a:t>二、前期知识的储备很重要，知识不足可参加</a:t>
            </a:r>
            <a:r>
              <a:rPr b="1" sz="2000"/>
              <a:t>《比赛训练营二期》</a:t>
            </a:r>
          </a:p>
          <a:p>
            <a:pPr>
              <a:defRPr b="1" sz="2000">
                <a:solidFill>
                  <a:srgbClr val="FFFFFF"/>
                </a:solidFill>
              </a:defRPr>
            </a:pPr>
          </a:p>
          <a:p>
            <a:pPr>
              <a:defRPr>
                <a:solidFill>
                  <a:srgbClr val="FFFFFF"/>
                </a:solidFill>
              </a:defRPr>
            </a:pPr>
            <a:r>
              <a:t>三、积极参加日常群内讨论答疑、比赛组队（报名本次训练营的同学）</a:t>
            </a:r>
          </a:p>
          <a:p>
            <a:pPr>
              <a:defRPr>
                <a:solidFill>
                  <a:srgbClr val="FFFFFF"/>
                </a:solidFill>
              </a:defRPr>
            </a:pPr>
          </a:p>
          <a:p>
            <a:pPr>
              <a:defRPr>
                <a:solidFill>
                  <a:srgbClr val="FFFFFF"/>
                </a:solidFill>
              </a:defRPr>
            </a:pPr>
            <a:r>
              <a:t>四、及时打卡提交作业，作业不仅基于赛事赛程，也会基于面试应用</a:t>
            </a:r>
          </a:p>
        </p:txBody>
      </p:sp>
      <p:pic>
        <p:nvPicPr>
          <p:cNvPr id="607" name="图片 4" descr="图片 4"/>
          <p:cNvPicPr>
            <a:picLocks noChangeAspect="1"/>
          </p:cNvPicPr>
          <p:nvPr/>
        </p:nvPicPr>
        <p:blipFill>
          <a:blip r:embed="rId2">
            <a:extLst/>
          </a:blip>
          <a:stretch>
            <a:fillRect/>
          </a:stretch>
        </p:blipFill>
        <p:spPr>
          <a:xfrm>
            <a:off x="425554" y="1946367"/>
            <a:ext cx="4421052" cy="3315788"/>
          </a:xfrm>
          <a:prstGeom prst="rect">
            <a:avLst/>
          </a:prstGeom>
          <a:ln w="12700">
            <a:miter lim="400000"/>
          </a:ln>
        </p:spPr>
      </p:pic>
      <p:sp>
        <p:nvSpPr>
          <p:cNvPr id="608" name="文本框 6"/>
          <p:cNvSpPr txBox="1"/>
          <p:nvPr/>
        </p:nvSpPr>
        <p:spPr>
          <a:xfrm>
            <a:off x="5103674" y="1946367"/>
            <a:ext cx="7821216" cy="726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600">
                <a:solidFill>
                  <a:srgbClr val="FFC000"/>
                </a:solidFill>
              </a:defRPr>
            </a:lvl1pPr>
          </a:lstStyle>
          <a:p>
            <a:pPr/>
            <a:r>
              <a:t>教练指导带队≠直接提供高分代码</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Title 1"/>
          <p:cNvSpPr txBox="1"/>
          <p:nvPr>
            <p:ph type="title"/>
          </p:nvPr>
        </p:nvSpPr>
        <p:spPr>
          <a:xfrm>
            <a:off x="479425" y="611187"/>
            <a:ext cx="6786563" cy="590554"/>
          </a:xfrm>
          <a:prstGeom prst="rect">
            <a:avLst/>
          </a:prstGeom>
        </p:spPr>
        <p:txBody>
          <a:bodyPr/>
          <a:lstStyle>
            <a:lvl1pPr defTabSz="704087">
              <a:defRPr spc="300" sz="2700"/>
            </a:lvl1pPr>
          </a:lstStyle>
          <a:p>
            <a:pPr/>
            <a:r>
              <a:t>比赛通用流程</a:t>
            </a:r>
          </a:p>
        </p:txBody>
      </p:sp>
      <p:sp>
        <p:nvSpPr>
          <p:cNvPr id="611" name="副标题 22"/>
          <p:cNvSpPr txBox="1"/>
          <p:nvPr>
            <p:ph type="body" sz="quarter" idx="1"/>
          </p:nvPr>
        </p:nvSpPr>
        <p:spPr>
          <a:xfrm>
            <a:off x="479425" y="1276350"/>
            <a:ext cx="4471988" cy="450850"/>
          </a:xfrm>
          <a:prstGeom prst="rect">
            <a:avLst/>
          </a:prstGeom>
        </p:spPr>
        <p:txBody>
          <a:bodyPr/>
          <a:lstStyle>
            <a:lvl1pPr>
              <a:lnSpc>
                <a:spcPct val="90000"/>
              </a:lnSpc>
              <a:defRPr spc="0">
                <a:latin typeface="思源黑体 CN Light"/>
                <a:ea typeface="思源黑体 CN Light"/>
                <a:cs typeface="思源黑体 CN Light"/>
                <a:sym typeface="思源黑体 CN Light"/>
              </a:defRPr>
            </a:lvl1pPr>
          </a:lstStyle>
          <a:p>
            <a:pPr/>
            <a:r>
              <a:t>General process of competition</a:t>
            </a:r>
          </a:p>
        </p:txBody>
      </p:sp>
      <p:sp>
        <p:nvSpPr>
          <p:cNvPr id="612" name="直接连接符 37"/>
          <p:cNvSpPr/>
          <p:nvPr/>
        </p:nvSpPr>
        <p:spPr>
          <a:xfrm>
            <a:off x="3270249" y="4240210"/>
            <a:ext cx="2555878" cy="5"/>
          </a:xfrm>
          <a:prstGeom prst="line">
            <a:avLst/>
          </a:prstGeom>
          <a:ln w="76200" cap="rnd">
            <a:solidFill>
              <a:srgbClr val="FF9999"/>
            </a:solidFill>
          </a:ln>
        </p:spPr>
        <p:txBody>
          <a:bodyPr lIns="45718" tIns="45718" rIns="45718" bIns="45718"/>
          <a:lstStyle/>
          <a:p>
            <a:pPr/>
          </a:p>
        </p:txBody>
      </p:sp>
      <p:sp>
        <p:nvSpPr>
          <p:cNvPr id="613" name="直接连接符 38"/>
          <p:cNvSpPr/>
          <p:nvPr/>
        </p:nvSpPr>
        <p:spPr>
          <a:xfrm>
            <a:off x="5889624" y="3862385"/>
            <a:ext cx="2752728" cy="5"/>
          </a:xfrm>
          <a:prstGeom prst="line">
            <a:avLst/>
          </a:prstGeom>
          <a:ln w="76200" cap="rnd">
            <a:solidFill>
              <a:srgbClr val="F59D66"/>
            </a:solidFill>
          </a:ln>
        </p:spPr>
        <p:txBody>
          <a:bodyPr lIns="45718" tIns="45718" rIns="45718" bIns="45718"/>
          <a:lstStyle/>
          <a:p>
            <a:pPr/>
          </a:p>
        </p:txBody>
      </p:sp>
      <p:sp>
        <p:nvSpPr>
          <p:cNvPr id="614" name="直接连接符 39"/>
          <p:cNvSpPr/>
          <p:nvPr/>
        </p:nvSpPr>
        <p:spPr>
          <a:xfrm>
            <a:off x="708024" y="5483225"/>
            <a:ext cx="10775953" cy="0"/>
          </a:xfrm>
          <a:prstGeom prst="line">
            <a:avLst/>
          </a:prstGeom>
          <a:ln w="76200" cap="rnd">
            <a:solidFill>
              <a:srgbClr val="F0F0F0"/>
            </a:solidFill>
          </a:ln>
        </p:spPr>
        <p:txBody>
          <a:bodyPr lIns="45718" tIns="45718" rIns="45718" bIns="45718"/>
          <a:lstStyle/>
          <a:p>
            <a:pPr/>
          </a:p>
        </p:txBody>
      </p:sp>
      <p:sp>
        <p:nvSpPr>
          <p:cNvPr id="615" name="直接连接符 40"/>
          <p:cNvSpPr/>
          <p:nvPr/>
        </p:nvSpPr>
        <p:spPr>
          <a:xfrm>
            <a:off x="708023" y="4618035"/>
            <a:ext cx="2487617" cy="5"/>
          </a:xfrm>
          <a:prstGeom prst="line">
            <a:avLst/>
          </a:prstGeom>
          <a:ln w="76200" cap="rnd">
            <a:solidFill>
              <a:srgbClr val="FFC000"/>
            </a:solidFill>
          </a:ln>
        </p:spPr>
        <p:txBody>
          <a:bodyPr lIns="45718" tIns="45718" rIns="45718" bIns="45718"/>
          <a:lstStyle/>
          <a:p>
            <a:pPr/>
          </a:p>
        </p:txBody>
      </p:sp>
      <p:sp>
        <p:nvSpPr>
          <p:cNvPr id="616" name="îšļidè"/>
          <p:cNvSpPr txBox="1"/>
          <p:nvPr/>
        </p:nvSpPr>
        <p:spPr>
          <a:xfrm>
            <a:off x="1285875" y="5842001"/>
            <a:ext cx="1333500"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solidFill>
                  <a:srgbClr val="FFFFFF"/>
                </a:solidFill>
                <a:latin typeface="微软雅黑"/>
                <a:ea typeface="微软雅黑"/>
                <a:cs typeface="微软雅黑"/>
                <a:sym typeface="微软雅黑"/>
              </a:defRPr>
            </a:lvl1pPr>
          </a:lstStyle>
          <a:p>
            <a:pPr/>
            <a:r>
              <a:t>数据分析</a:t>
            </a:r>
          </a:p>
        </p:txBody>
      </p:sp>
      <p:sp>
        <p:nvSpPr>
          <p:cNvPr id="617" name="i$ľíḓe"/>
          <p:cNvSpPr/>
          <p:nvPr/>
        </p:nvSpPr>
        <p:spPr>
          <a:xfrm>
            <a:off x="1847850" y="5373687"/>
            <a:ext cx="209550" cy="209555"/>
          </a:xfrm>
          <a:prstGeom prst="ellipse">
            <a:avLst/>
          </a:prstGeom>
          <a:solidFill>
            <a:srgbClr val="FFC000"/>
          </a:solidFill>
          <a:ln w="12700" cap="rnd">
            <a:solidFill>
              <a:srgbClr val="FFC000"/>
            </a:solidFill>
          </a:ln>
        </p:spPr>
        <p:txBody>
          <a:bodyPr lIns="45718" tIns="45718" rIns="45718" bIns="45718" anchor="ctr"/>
          <a:lstStyle/>
          <a:p>
            <a:pPr algn="ctr" defTabSz="913763">
              <a:lnSpc>
                <a:spcPct val="80000"/>
              </a:lnSpc>
              <a:defRPr b="1" sz="2000">
                <a:solidFill>
                  <a:srgbClr val="FFFFFF"/>
                </a:solidFill>
                <a:latin typeface="+mj-lt"/>
                <a:ea typeface="+mj-ea"/>
                <a:cs typeface="+mj-cs"/>
                <a:sym typeface="Helvetica"/>
              </a:defRPr>
            </a:pPr>
          </a:p>
        </p:txBody>
      </p:sp>
      <p:grpSp>
        <p:nvGrpSpPr>
          <p:cNvPr id="620" name="îṥľíḓé"/>
          <p:cNvGrpSpPr/>
          <p:nvPr/>
        </p:nvGrpSpPr>
        <p:grpSpPr>
          <a:xfrm>
            <a:off x="6605585" y="5373684"/>
            <a:ext cx="1333508" cy="934420"/>
            <a:chOff x="0" y="-1"/>
            <a:chExt cx="1333506" cy="934418"/>
          </a:xfrm>
        </p:grpSpPr>
        <p:sp>
          <p:nvSpPr>
            <p:cNvPr id="618" name="íṡlîďè"/>
            <p:cNvSpPr/>
            <p:nvPr/>
          </p:nvSpPr>
          <p:spPr>
            <a:xfrm>
              <a:off x="561975" y="-2"/>
              <a:ext cx="209557" cy="209555"/>
            </a:xfrm>
            <a:prstGeom prst="ellipse">
              <a:avLst/>
            </a:prstGeom>
            <a:solidFill>
              <a:srgbClr val="F59D66"/>
            </a:solidFill>
            <a:ln w="12700" cap="flat">
              <a:noFill/>
              <a:miter lim="400000"/>
            </a:ln>
            <a:effectLst/>
          </p:spPr>
          <p:txBody>
            <a:bodyPr wrap="square" lIns="45718" tIns="45718" rIns="45718" bIns="45718" numCol="1" anchor="ctr">
              <a:noAutofit/>
            </a:bodyPr>
            <a:lstStyle/>
            <a:p>
              <a:pPr algn="ctr" defTabSz="913763">
                <a:lnSpc>
                  <a:spcPct val="80000"/>
                </a:lnSpc>
                <a:defRPr b="1" sz="2000">
                  <a:solidFill>
                    <a:srgbClr val="FFFFFF"/>
                  </a:solidFill>
                  <a:latin typeface="+mj-lt"/>
                  <a:ea typeface="+mj-ea"/>
                  <a:cs typeface="+mj-cs"/>
                  <a:sym typeface="Helvetica"/>
                </a:defRPr>
              </a:pPr>
            </a:p>
          </p:txBody>
        </p:sp>
        <p:sp>
          <p:nvSpPr>
            <p:cNvPr id="619" name="iṩļidè"/>
            <p:cNvSpPr txBox="1"/>
            <p:nvPr/>
          </p:nvSpPr>
          <p:spPr>
            <a:xfrm>
              <a:off x="-1" y="487381"/>
              <a:ext cx="1333508" cy="447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760412">
                <a:defRPr b="1" sz="2000">
                  <a:solidFill>
                    <a:srgbClr val="FFFFFF"/>
                  </a:solidFill>
                  <a:latin typeface="微软雅黑"/>
                  <a:ea typeface="微软雅黑"/>
                  <a:cs typeface="微软雅黑"/>
                  <a:sym typeface="微软雅黑"/>
                </a:defRPr>
              </a:lvl1pPr>
            </a:lstStyle>
            <a:p>
              <a:pPr/>
              <a:r>
                <a:t>模型训练</a:t>
              </a:r>
            </a:p>
          </p:txBody>
        </p:sp>
      </p:grpSp>
      <p:sp>
        <p:nvSpPr>
          <p:cNvPr id="621" name="直接连接符 44"/>
          <p:cNvSpPr/>
          <p:nvPr/>
        </p:nvSpPr>
        <p:spPr>
          <a:xfrm>
            <a:off x="8788399" y="3486150"/>
            <a:ext cx="2695578" cy="0"/>
          </a:xfrm>
          <a:prstGeom prst="line">
            <a:avLst/>
          </a:prstGeom>
          <a:solidFill>
            <a:srgbClr val="778495"/>
          </a:solidFill>
          <a:ln w="76200" cap="rnd">
            <a:solidFill>
              <a:srgbClr val="40B7DD"/>
            </a:solidFill>
          </a:ln>
        </p:spPr>
        <p:txBody>
          <a:bodyPr lIns="45718" tIns="45718" rIns="45718" bIns="45718"/>
          <a:lstStyle/>
          <a:p>
            <a:pPr/>
          </a:p>
        </p:txBody>
      </p:sp>
      <p:sp>
        <p:nvSpPr>
          <p:cNvPr id="622" name="išḷíḍê"/>
          <p:cNvSpPr/>
          <p:nvPr/>
        </p:nvSpPr>
        <p:spPr>
          <a:xfrm>
            <a:off x="10086975" y="5373687"/>
            <a:ext cx="209550" cy="209555"/>
          </a:xfrm>
          <a:prstGeom prst="ellipse">
            <a:avLst/>
          </a:prstGeom>
          <a:solidFill>
            <a:srgbClr val="40B7DD"/>
          </a:solidFill>
          <a:ln w="12700">
            <a:miter lim="400000"/>
          </a:ln>
        </p:spPr>
        <p:txBody>
          <a:bodyPr lIns="45718" tIns="45718" rIns="45718" bIns="45718" anchor="ctr"/>
          <a:lstStyle/>
          <a:p>
            <a:pPr algn="ctr" defTabSz="913763">
              <a:lnSpc>
                <a:spcPct val="80000"/>
              </a:lnSpc>
              <a:defRPr b="1" sz="2000">
                <a:solidFill>
                  <a:srgbClr val="FFFFFF"/>
                </a:solidFill>
                <a:latin typeface="+mj-lt"/>
                <a:ea typeface="+mj-ea"/>
                <a:cs typeface="+mj-cs"/>
                <a:sym typeface="Helvetica"/>
              </a:defRPr>
            </a:pPr>
          </a:p>
        </p:txBody>
      </p:sp>
      <p:sp>
        <p:nvSpPr>
          <p:cNvPr id="623" name="îśľiḑé"/>
          <p:cNvSpPr txBox="1"/>
          <p:nvPr/>
        </p:nvSpPr>
        <p:spPr>
          <a:xfrm>
            <a:off x="9525000" y="5830887"/>
            <a:ext cx="1335088"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760412">
              <a:defRPr b="1" sz="2000">
                <a:solidFill>
                  <a:srgbClr val="FFFFFF"/>
                </a:solidFill>
                <a:latin typeface="微软雅黑"/>
                <a:ea typeface="微软雅黑"/>
                <a:cs typeface="微软雅黑"/>
                <a:sym typeface="微软雅黑"/>
              </a:defRPr>
            </a:lvl1pPr>
          </a:lstStyle>
          <a:p>
            <a:pPr/>
            <a:r>
              <a:t>线下验证</a:t>
            </a:r>
          </a:p>
        </p:txBody>
      </p:sp>
      <p:grpSp>
        <p:nvGrpSpPr>
          <p:cNvPr id="626" name="îṩļiḋê"/>
          <p:cNvGrpSpPr/>
          <p:nvPr/>
        </p:nvGrpSpPr>
        <p:grpSpPr>
          <a:xfrm>
            <a:off x="708023" y="2817601"/>
            <a:ext cx="2081220" cy="744111"/>
            <a:chOff x="0" y="0"/>
            <a:chExt cx="2081219" cy="744110"/>
          </a:xfrm>
        </p:grpSpPr>
        <p:sp>
          <p:nvSpPr>
            <p:cNvPr id="624" name="îṡḷíḓè"/>
            <p:cNvSpPr txBox="1"/>
            <p:nvPr/>
          </p:nvSpPr>
          <p:spPr>
            <a:xfrm>
              <a:off x="-1" y="-1"/>
              <a:ext cx="2081220" cy="408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b="1">
                  <a:solidFill>
                    <a:srgbClr val="FFFFFF"/>
                  </a:solidFill>
                  <a:latin typeface="微软雅黑"/>
                  <a:ea typeface="微软雅黑"/>
                  <a:cs typeface="微软雅黑"/>
                  <a:sym typeface="微软雅黑"/>
                </a:defRPr>
              </a:lvl1pPr>
            </a:lstStyle>
            <a:p>
              <a:pPr/>
              <a:r>
                <a:t>数据分析</a:t>
              </a:r>
            </a:p>
          </p:txBody>
        </p:sp>
        <p:sp>
          <p:nvSpPr>
            <p:cNvPr id="625" name="ï$ḻîďè"/>
            <p:cNvSpPr txBox="1"/>
            <p:nvPr/>
          </p:nvSpPr>
          <p:spPr>
            <a:xfrm>
              <a:off x="-1" y="411373"/>
              <a:ext cx="2081220" cy="332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ct val="150000"/>
                </a:lnSpc>
                <a:defRPr b="1" sz="1600">
                  <a:solidFill>
                    <a:srgbClr val="E68700"/>
                  </a:solidFill>
                  <a:latin typeface="微软雅黑"/>
                  <a:ea typeface="微软雅黑"/>
                  <a:cs typeface="微软雅黑"/>
                  <a:sym typeface="微软雅黑"/>
                </a:defRPr>
              </a:lvl1pPr>
            </a:lstStyle>
            <a:p>
              <a:pPr/>
              <a:r>
                <a:t>EDA</a:t>
              </a:r>
            </a:p>
          </p:txBody>
        </p:sp>
      </p:grpSp>
      <p:sp>
        <p:nvSpPr>
          <p:cNvPr id="627" name="iṣḷiḓê"/>
          <p:cNvSpPr txBox="1"/>
          <p:nvPr/>
        </p:nvSpPr>
        <p:spPr>
          <a:xfrm>
            <a:off x="3270248" y="2472053"/>
            <a:ext cx="2081218"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defTabSz="760412">
              <a:defRPr b="1">
                <a:solidFill>
                  <a:srgbClr val="FFFFFF"/>
                </a:solidFill>
                <a:latin typeface="微软雅黑"/>
                <a:ea typeface="微软雅黑"/>
                <a:cs typeface="微软雅黑"/>
                <a:sym typeface="微软雅黑"/>
              </a:defRPr>
            </a:lvl1pPr>
          </a:lstStyle>
          <a:p>
            <a:pPr/>
            <a:r>
              <a:t>特征工程</a:t>
            </a:r>
          </a:p>
        </p:txBody>
      </p:sp>
      <p:sp>
        <p:nvSpPr>
          <p:cNvPr id="628" name="îšḻíďè"/>
          <p:cNvSpPr txBox="1"/>
          <p:nvPr/>
        </p:nvSpPr>
        <p:spPr>
          <a:xfrm>
            <a:off x="6127750" y="2120424"/>
            <a:ext cx="2079625"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defTabSz="760412">
              <a:defRPr b="1">
                <a:solidFill>
                  <a:srgbClr val="FFFFFF"/>
                </a:solidFill>
                <a:latin typeface="微软雅黑"/>
                <a:ea typeface="微软雅黑"/>
                <a:cs typeface="微软雅黑"/>
                <a:sym typeface="微软雅黑"/>
              </a:defRPr>
            </a:lvl1pPr>
          </a:lstStyle>
          <a:p>
            <a:pPr/>
            <a:r>
              <a:t>模型训练</a:t>
            </a:r>
          </a:p>
        </p:txBody>
      </p:sp>
      <p:grpSp>
        <p:nvGrpSpPr>
          <p:cNvPr id="631" name="ïSļïḓé"/>
          <p:cNvGrpSpPr/>
          <p:nvPr/>
        </p:nvGrpSpPr>
        <p:grpSpPr>
          <a:xfrm>
            <a:off x="8983663" y="1776200"/>
            <a:ext cx="2144718" cy="744643"/>
            <a:chOff x="0" y="-1"/>
            <a:chExt cx="2144717" cy="744642"/>
          </a:xfrm>
        </p:grpSpPr>
        <p:sp>
          <p:nvSpPr>
            <p:cNvPr id="629" name="ïšḷidê"/>
            <p:cNvSpPr txBox="1"/>
            <p:nvPr/>
          </p:nvSpPr>
          <p:spPr>
            <a:xfrm>
              <a:off x="63132" y="-2"/>
              <a:ext cx="2081586" cy="408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760412">
                <a:defRPr b="1">
                  <a:solidFill>
                    <a:srgbClr val="FFFFFF"/>
                  </a:solidFill>
                  <a:latin typeface="微软雅黑"/>
                  <a:ea typeface="微软雅黑"/>
                  <a:cs typeface="微软雅黑"/>
                  <a:sym typeface="微软雅黑"/>
                </a:defRPr>
              </a:lvl1pPr>
            </a:lstStyle>
            <a:p>
              <a:pPr/>
              <a:r>
                <a:t>线下验证</a:t>
              </a:r>
            </a:p>
          </p:txBody>
        </p:sp>
        <p:sp>
          <p:nvSpPr>
            <p:cNvPr id="630" name="íṣ1íḍê"/>
            <p:cNvSpPr txBox="1"/>
            <p:nvPr/>
          </p:nvSpPr>
          <p:spPr>
            <a:xfrm>
              <a:off x="0" y="411905"/>
              <a:ext cx="2081582" cy="332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760412">
                <a:defRPr b="1" sz="1600">
                  <a:solidFill>
                    <a:srgbClr val="40B7DD"/>
                  </a:solidFill>
                  <a:latin typeface="微软雅黑"/>
                  <a:ea typeface="微软雅黑"/>
                  <a:cs typeface="微软雅黑"/>
                  <a:sym typeface="微软雅黑"/>
                </a:defRPr>
              </a:lvl1pPr>
            </a:lstStyle>
            <a:p>
              <a:pPr/>
              <a:r>
                <a:t>BadCase</a:t>
              </a:r>
            </a:p>
          </p:txBody>
        </p:sp>
      </p:grpSp>
      <p:grpSp>
        <p:nvGrpSpPr>
          <p:cNvPr id="634" name="iś1ïḑé"/>
          <p:cNvGrpSpPr/>
          <p:nvPr/>
        </p:nvGrpSpPr>
        <p:grpSpPr>
          <a:xfrm>
            <a:off x="3876670" y="5373687"/>
            <a:ext cx="1335095" cy="934509"/>
            <a:chOff x="-1" y="0"/>
            <a:chExt cx="1335093" cy="934508"/>
          </a:xfrm>
        </p:grpSpPr>
        <p:sp>
          <p:nvSpPr>
            <p:cNvPr id="632" name="iṡļîḓê"/>
            <p:cNvSpPr/>
            <p:nvPr/>
          </p:nvSpPr>
          <p:spPr>
            <a:xfrm>
              <a:off x="604837" y="-1"/>
              <a:ext cx="211143" cy="209555"/>
            </a:xfrm>
            <a:prstGeom prst="ellipse">
              <a:avLst/>
            </a:prstGeom>
            <a:solidFill>
              <a:srgbClr val="FF9999"/>
            </a:solidFill>
            <a:ln w="12700" cap="rnd">
              <a:solidFill>
                <a:srgbClr val="FF9999"/>
              </a:solidFill>
              <a:prstDash val="solid"/>
              <a:round/>
            </a:ln>
            <a:effectLst/>
          </p:spPr>
          <p:txBody>
            <a:bodyPr wrap="square" lIns="45718" tIns="45718" rIns="45718" bIns="45718" numCol="1" anchor="ctr">
              <a:noAutofit/>
            </a:bodyPr>
            <a:lstStyle/>
            <a:p>
              <a:pPr algn="ctr" defTabSz="913763">
                <a:lnSpc>
                  <a:spcPct val="80000"/>
                </a:lnSpc>
                <a:defRPr b="1" sz="2000">
                  <a:solidFill>
                    <a:srgbClr val="FFFFFF"/>
                  </a:solidFill>
                  <a:latin typeface="+mj-lt"/>
                  <a:ea typeface="+mj-ea"/>
                  <a:cs typeface="+mj-cs"/>
                  <a:sym typeface="Helvetica"/>
                </a:defRPr>
              </a:pPr>
            </a:p>
          </p:txBody>
        </p:sp>
        <p:sp>
          <p:nvSpPr>
            <p:cNvPr id="633" name="ïśľíḓê"/>
            <p:cNvSpPr txBox="1"/>
            <p:nvPr/>
          </p:nvSpPr>
          <p:spPr>
            <a:xfrm>
              <a:off x="-2" y="487472"/>
              <a:ext cx="1335095" cy="447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760412">
                <a:defRPr b="1" sz="2000">
                  <a:solidFill>
                    <a:srgbClr val="FFFFFF"/>
                  </a:solidFill>
                  <a:latin typeface="微软雅黑"/>
                  <a:ea typeface="微软雅黑"/>
                  <a:cs typeface="微软雅黑"/>
                  <a:sym typeface="微软雅黑"/>
                </a:defRPr>
              </a:lvl1pPr>
            </a:lstStyle>
            <a:p>
              <a:pPr/>
              <a:r>
                <a:t>特征工程</a:t>
              </a:r>
            </a:p>
          </p:txBody>
        </p:sp>
      </p:grpSp>
      <p:sp>
        <p:nvSpPr>
          <p:cNvPr id="635" name="矩形 26"/>
          <p:cNvSpPr txBox="1"/>
          <p:nvPr/>
        </p:nvSpPr>
        <p:spPr>
          <a:xfrm>
            <a:off x="62182" y="6469619"/>
            <a:ext cx="17043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761806">
              <a:defRPr b="1">
                <a:solidFill>
                  <a:srgbClr val="FFFFFF"/>
                </a:solidFill>
                <a:latin typeface="微软雅黑"/>
                <a:ea typeface="微软雅黑"/>
                <a:cs typeface="微软雅黑"/>
                <a:sym typeface="微软雅黑"/>
              </a:defRPr>
            </a:lvl1pPr>
          </a:lstStyle>
          <a:p>
            <a:pPr/>
            <a:r>
              <a:t>多找工具去复用</a:t>
            </a:r>
          </a:p>
        </p:txBody>
      </p:sp>
      <p:sp>
        <p:nvSpPr>
          <p:cNvPr id="636" name="矩形 27"/>
          <p:cNvSpPr txBox="1"/>
          <p:nvPr/>
        </p:nvSpPr>
        <p:spPr>
          <a:xfrm>
            <a:off x="2022834" y="6469619"/>
            <a:ext cx="166649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761806">
              <a:defRPr b="1">
                <a:solidFill>
                  <a:srgbClr val="FFFFFF"/>
                </a:solidFill>
                <a:latin typeface="微软雅黑"/>
                <a:ea typeface="微软雅黑"/>
                <a:cs typeface="微软雅黑"/>
                <a:sym typeface="微软雅黑"/>
              </a:defRPr>
            </a:lvl1pPr>
          </a:lstStyle>
          <a:p>
            <a:pPr/>
            <a:r>
              <a:t>Pipeline很重要</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标题 5"/>
          <p:cNvSpPr txBox="1"/>
          <p:nvPr>
            <p:ph type="title"/>
          </p:nvPr>
        </p:nvSpPr>
        <p:spPr>
          <a:xfrm>
            <a:off x="648998" y="2366858"/>
            <a:ext cx="9429723" cy="923336"/>
          </a:xfrm>
          <a:prstGeom prst="rect">
            <a:avLst/>
          </a:prstGeom>
        </p:spPr>
        <p:txBody>
          <a:bodyPr/>
          <a:lstStyle>
            <a:lvl1pPr defTabSz="722376">
              <a:defRPr spc="300" sz="4700">
                <a:effectLst>
                  <a:outerShdw sx="100000" sy="100000" kx="0" ky="0" algn="b" rotWithShape="0" blurRad="25400" dist="30098" dir="2700000">
                    <a:srgbClr val="000000">
                      <a:alpha val="43137"/>
                    </a:srgbClr>
                  </a:outerShdw>
                </a:effectLst>
              </a:defRPr>
            </a:lvl1pPr>
          </a:lstStyle>
          <a:p>
            <a:pPr/>
            <a:r>
              <a:t>4、思路分析</a:t>
            </a:r>
          </a:p>
        </p:txBody>
      </p:sp>
      <p:sp>
        <p:nvSpPr>
          <p:cNvPr id="639" name="文本占位符 6"/>
          <p:cNvSpPr txBox="1"/>
          <p:nvPr>
            <p:ph type="body" sz="quarter" idx="1"/>
          </p:nvPr>
        </p:nvSpPr>
        <p:spPr>
          <a:xfrm>
            <a:off x="648997" y="4211242"/>
            <a:ext cx="7001868" cy="490543"/>
          </a:xfrm>
          <a:prstGeom prst="rect">
            <a:avLst/>
          </a:prstGeom>
        </p:spPr>
        <p:txBody>
          <a:bodyPr/>
          <a:lstStyle>
            <a:lvl1pPr defTabSz="905255">
              <a:spcBef>
                <a:spcPts val="900"/>
              </a:spcBef>
              <a:defRPr sz="2700"/>
            </a:lvl1pPr>
          </a:lstStyle>
          <a:p>
            <a:pPr/>
            <a:r>
              <a:t>Ideas Analysis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标题 8"/>
          <p:cNvSpPr txBox="1"/>
          <p:nvPr>
            <p:ph type="title"/>
          </p:nvPr>
        </p:nvSpPr>
        <p:spPr>
          <a:xfrm>
            <a:off x="479423" y="611490"/>
            <a:ext cx="6786465" cy="590931"/>
          </a:xfrm>
          <a:prstGeom prst="rect">
            <a:avLst/>
          </a:prstGeom>
        </p:spPr>
        <p:txBody>
          <a:bodyPr/>
          <a:lstStyle>
            <a:lvl1pPr defTabSz="722376">
              <a:defRPr spc="300" sz="2800"/>
            </a:lvl1pPr>
          </a:lstStyle>
          <a:p>
            <a:pPr/>
            <a:r>
              <a:t>类别个数</a:t>
            </a:r>
          </a:p>
        </p:txBody>
      </p:sp>
      <p:pic>
        <p:nvPicPr>
          <p:cNvPr id="642" name="图像" descr="图像"/>
          <p:cNvPicPr>
            <a:picLocks noChangeAspect="1"/>
          </p:cNvPicPr>
          <p:nvPr/>
        </p:nvPicPr>
        <p:blipFill>
          <a:blip r:embed="rId2">
            <a:extLst/>
          </a:blip>
          <a:stretch>
            <a:fillRect/>
          </a:stretch>
        </p:blipFill>
        <p:spPr>
          <a:xfrm>
            <a:off x="2169697" y="1753992"/>
            <a:ext cx="8213861" cy="492010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标题 8"/>
          <p:cNvSpPr txBox="1"/>
          <p:nvPr>
            <p:ph type="title"/>
          </p:nvPr>
        </p:nvSpPr>
        <p:spPr>
          <a:xfrm>
            <a:off x="479423" y="611490"/>
            <a:ext cx="6786465" cy="590931"/>
          </a:xfrm>
          <a:prstGeom prst="rect">
            <a:avLst/>
          </a:prstGeom>
        </p:spPr>
        <p:txBody>
          <a:bodyPr/>
          <a:lstStyle>
            <a:lvl1pPr defTabSz="722376">
              <a:defRPr spc="300" sz="2800"/>
            </a:lvl1pPr>
          </a:lstStyle>
          <a:p>
            <a:pPr/>
            <a:r>
              <a:t>场景</a:t>
            </a:r>
          </a:p>
        </p:txBody>
      </p:sp>
      <p:pic>
        <p:nvPicPr>
          <p:cNvPr id="645" name="图像" descr="图像"/>
          <p:cNvPicPr>
            <a:picLocks noChangeAspect="1"/>
          </p:cNvPicPr>
          <p:nvPr/>
        </p:nvPicPr>
        <p:blipFill>
          <a:blip r:embed="rId2">
            <a:extLst/>
          </a:blip>
          <a:stretch>
            <a:fillRect/>
          </a:stretch>
        </p:blipFill>
        <p:spPr>
          <a:xfrm>
            <a:off x="2190750" y="1784350"/>
            <a:ext cx="8140700" cy="46355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标题 8"/>
          <p:cNvSpPr txBox="1"/>
          <p:nvPr>
            <p:ph type="title"/>
          </p:nvPr>
        </p:nvSpPr>
        <p:spPr>
          <a:xfrm>
            <a:off x="479423" y="611490"/>
            <a:ext cx="6786465" cy="590931"/>
          </a:xfrm>
          <a:prstGeom prst="rect">
            <a:avLst/>
          </a:prstGeom>
        </p:spPr>
        <p:txBody>
          <a:bodyPr/>
          <a:lstStyle>
            <a:lvl1pPr defTabSz="722376">
              <a:defRPr spc="300" sz="2800"/>
            </a:lvl1pPr>
          </a:lstStyle>
          <a:p>
            <a:pPr/>
            <a:r>
              <a:t>动作</a:t>
            </a:r>
          </a:p>
        </p:txBody>
      </p:sp>
      <p:pic>
        <p:nvPicPr>
          <p:cNvPr id="648" name="图像" descr="图像"/>
          <p:cNvPicPr>
            <a:picLocks noChangeAspect="1"/>
          </p:cNvPicPr>
          <p:nvPr/>
        </p:nvPicPr>
        <p:blipFill>
          <a:blip r:embed="rId2">
            <a:extLst/>
          </a:blip>
          <a:stretch>
            <a:fillRect/>
          </a:stretch>
        </p:blipFill>
        <p:spPr>
          <a:xfrm>
            <a:off x="1911350" y="1841500"/>
            <a:ext cx="7988300" cy="46736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标题 8"/>
          <p:cNvSpPr txBox="1"/>
          <p:nvPr>
            <p:ph type="title"/>
          </p:nvPr>
        </p:nvSpPr>
        <p:spPr>
          <a:xfrm>
            <a:off x="479423" y="611490"/>
            <a:ext cx="6786465" cy="590931"/>
          </a:xfrm>
          <a:prstGeom prst="rect">
            <a:avLst/>
          </a:prstGeom>
        </p:spPr>
        <p:txBody>
          <a:bodyPr/>
          <a:lstStyle>
            <a:lvl1pPr defTabSz="722376">
              <a:defRPr spc="300" sz="2800"/>
            </a:lvl1pPr>
          </a:lstStyle>
          <a:p>
            <a:pPr/>
            <a:r>
              <a:t>机器学习</a:t>
            </a:r>
          </a:p>
        </p:txBody>
      </p:sp>
      <p:grpSp>
        <p:nvGrpSpPr>
          <p:cNvPr id="653" name="行为识别时间序列数据"/>
          <p:cNvGrpSpPr/>
          <p:nvPr/>
        </p:nvGrpSpPr>
        <p:grpSpPr>
          <a:xfrm>
            <a:off x="898144" y="1980688"/>
            <a:ext cx="585640" cy="4244827"/>
            <a:chOff x="0" y="3564"/>
            <a:chExt cx="585639" cy="4244826"/>
          </a:xfrm>
        </p:grpSpPr>
        <p:sp>
          <p:nvSpPr>
            <p:cNvPr id="651" name="矩形"/>
            <p:cNvSpPr/>
            <p:nvPr/>
          </p:nvSpPr>
          <p:spPr>
            <a:xfrm>
              <a:off x="0" y="3564"/>
              <a:ext cx="585640" cy="4244828"/>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nSpc>
                  <a:spcPct val="90000"/>
                </a:lnSpc>
                <a:defRPr b="1" spc="400" sz="3600">
                  <a:solidFill>
                    <a:srgbClr val="F2F2F2"/>
                  </a:solidFill>
                  <a:latin typeface="微软雅黑"/>
                  <a:ea typeface="微软雅黑"/>
                  <a:cs typeface="微软雅黑"/>
                  <a:sym typeface="微软雅黑"/>
                </a:defRPr>
              </a:pPr>
            </a:p>
          </p:txBody>
        </p:sp>
        <p:sp>
          <p:nvSpPr>
            <p:cNvPr id="652" name="行为识别时间序列数据"/>
            <p:cNvSpPr/>
            <p:nvPr/>
          </p:nvSpPr>
          <p:spPr>
            <a:xfrm>
              <a:off x="0" y="2125977"/>
              <a:ext cx="58564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nSpc>
                  <a:spcPct val="90000"/>
                </a:lnSpc>
                <a:defRPr b="1" spc="277" sz="2500">
                  <a:solidFill>
                    <a:srgbClr val="F2F2F2"/>
                  </a:solidFill>
                  <a:latin typeface="微软雅黑"/>
                  <a:ea typeface="微软雅黑"/>
                  <a:cs typeface="微软雅黑"/>
                  <a:sym typeface="微软雅黑"/>
                </a:defRPr>
              </a:lvl1pPr>
            </a:lstStyle>
            <a:p>
              <a:pPr/>
              <a:r>
                <a:t>行为识别时间序列数据</a:t>
              </a:r>
            </a:p>
          </p:txBody>
        </p:sp>
      </p:grpSp>
      <p:sp>
        <p:nvSpPr>
          <p:cNvPr id="654" name="矩形"/>
          <p:cNvSpPr/>
          <p:nvPr/>
        </p:nvSpPr>
        <p:spPr>
          <a:xfrm>
            <a:off x="2431874" y="1957990"/>
            <a:ext cx="2881564" cy="4290221"/>
          </a:xfrm>
          <a:prstGeom prst="rect">
            <a:avLst/>
          </a:prstGeom>
          <a:solidFill>
            <a:srgbClr val="FFFFFF"/>
          </a:solidFill>
          <a:ln w="25400">
            <a:solidFill>
              <a:schemeClr val="accent1"/>
            </a:solidFill>
          </a:ln>
        </p:spPr>
        <p:txBody>
          <a:bodyPr lIns="45718" tIns="45718" rIns="45718" bIns="45718" anchor="ctr"/>
          <a:lstStyle/>
          <a:p>
            <a:pPr/>
          </a:p>
        </p:txBody>
      </p:sp>
      <p:grpSp>
        <p:nvGrpSpPr>
          <p:cNvPr id="657" name="时域特征"/>
          <p:cNvGrpSpPr/>
          <p:nvPr/>
        </p:nvGrpSpPr>
        <p:grpSpPr>
          <a:xfrm>
            <a:off x="2576883" y="2872158"/>
            <a:ext cx="2591545" cy="1596283"/>
            <a:chOff x="0" y="0"/>
            <a:chExt cx="2591544" cy="1596282"/>
          </a:xfrm>
        </p:grpSpPr>
        <p:sp>
          <p:nvSpPr>
            <p:cNvPr id="655" name="矩形"/>
            <p:cNvSpPr/>
            <p:nvPr/>
          </p:nvSpPr>
          <p:spPr>
            <a:xfrm>
              <a:off x="0" y="-1"/>
              <a:ext cx="2591545" cy="1596284"/>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656" name="时域特征"/>
            <p:cNvSpPr txBox="1"/>
            <p:nvPr/>
          </p:nvSpPr>
          <p:spPr>
            <a:xfrm>
              <a:off x="0" y="485723"/>
              <a:ext cx="2591545"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时域特征</a:t>
              </a:r>
            </a:p>
          </p:txBody>
        </p:sp>
      </p:grpSp>
      <p:grpSp>
        <p:nvGrpSpPr>
          <p:cNvPr id="660" name="频域特征"/>
          <p:cNvGrpSpPr/>
          <p:nvPr/>
        </p:nvGrpSpPr>
        <p:grpSpPr>
          <a:xfrm>
            <a:off x="2576883" y="4570610"/>
            <a:ext cx="2591545" cy="1596283"/>
            <a:chOff x="0" y="0"/>
            <a:chExt cx="2591544" cy="1596282"/>
          </a:xfrm>
        </p:grpSpPr>
        <p:sp>
          <p:nvSpPr>
            <p:cNvPr id="658" name="矩形"/>
            <p:cNvSpPr/>
            <p:nvPr/>
          </p:nvSpPr>
          <p:spPr>
            <a:xfrm>
              <a:off x="0" y="-1"/>
              <a:ext cx="2591545" cy="1596284"/>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659" name="频域特征"/>
            <p:cNvSpPr txBox="1"/>
            <p:nvPr/>
          </p:nvSpPr>
          <p:spPr>
            <a:xfrm>
              <a:off x="0" y="485723"/>
              <a:ext cx="2591545"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频域特征</a:t>
              </a:r>
            </a:p>
          </p:txBody>
        </p:sp>
      </p:grpSp>
      <p:grpSp>
        <p:nvGrpSpPr>
          <p:cNvPr id="663" name="特征选择"/>
          <p:cNvGrpSpPr/>
          <p:nvPr/>
        </p:nvGrpSpPr>
        <p:grpSpPr>
          <a:xfrm>
            <a:off x="6261527" y="1957990"/>
            <a:ext cx="1012879" cy="4228656"/>
            <a:chOff x="0" y="0"/>
            <a:chExt cx="1012878" cy="4228655"/>
          </a:xfrm>
        </p:grpSpPr>
        <p:sp>
          <p:nvSpPr>
            <p:cNvPr id="661" name="矩形"/>
            <p:cNvSpPr/>
            <p:nvPr/>
          </p:nvSpPr>
          <p:spPr>
            <a:xfrm>
              <a:off x="-1" y="-1"/>
              <a:ext cx="1012880" cy="4228657"/>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662" name="特征选择"/>
            <p:cNvSpPr txBox="1"/>
            <p:nvPr/>
          </p:nvSpPr>
          <p:spPr>
            <a:xfrm>
              <a:off x="-1" y="1535209"/>
              <a:ext cx="1012880" cy="1158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特征选择</a:t>
              </a:r>
            </a:p>
          </p:txBody>
        </p:sp>
      </p:grpSp>
      <p:grpSp>
        <p:nvGrpSpPr>
          <p:cNvPr id="666" name="结果"/>
          <p:cNvGrpSpPr/>
          <p:nvPr/>
        </p:nvGrpSpPr>
        <p:grpSpPr>
          <a:xfrm>
            <a:off x="10602020" y="2937677"/>
            <a:ext cx="1451574" cy="2012307"/>
            <a:chOff x="0" y="0"/>
            <a:chExt cx="1451573" cy="2012306"/>
          </a:xfrm>
        </p:grpSpPr>
        <p:sp>
          <p:nvSpPr>
            <p:cNvPr id="664" name="矩形"/>
            <p:cNvSpPr/>
            <p:nvPr/>
          </p:nvSpPr>
          <p:spPr>
            <a:xfrm>
              <a:off x="-1" y="-1"/>
              <a:ext cx="1451575" cy="2012308"/>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665" name="结果"/>
            <p:cNvSpPr txBox="1"/>
            <p:nvPr/>
          </p:nvSpPr>
          <p:spPr>
            <a:xfrm>
              <a:off x="-1" y="693734"/>
              <a:ext cx="1451575"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结果</a:t>
              </a:r>
            </a:p>
          </p:txBody>
        </p:sp>
      </p:grpSp>
      <p:grpSp>
        <p:nvGrpSpPr>
          <p:cNvPr id="669" name="机器学习模型"/>
          <p:cNvGrpSpPr/>
          <p:nvPr/>
        </p:nvGrpSpPr>
        <p:grpSpPr>
          <a:xfrm>
            <a:off x="8212425" y="1927208"/>
            <a:ext cx="1451574" cy="4290220"/>
            <a:chOff x="0" y="0"/>
            <a:chExt cx="1451573" cy="4290219"/>
          </a:xfrm>
        </p:grpSpPr>
        <p:sp>
          <p:nvSpPr>
            <p:cNvPr id="667" name="矩形"/>
            <p:cNvSpPr/>
            <p:nvPr/>
          </p:nvSpPr>
          <p:spPr>
            <a:xfrm>
              <a:off x="-1" y="-1"/>
              <a:ext cx="1451575" cy="4290221"/>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668" name="机器学习模型"/>
            <p:cNvSpPr txBox="1"/>
            <p:nvPr/>
          </p:nvSpPr>
          <p:spPr>
            <a:xfrm>
              <a:off x="-1" y="1565991"/>
              <a:ext cx="1451575" cy="1158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机器学习模型</a:t>
              </a:r>
            </a:p>
          </p:txBody>
        </p:sp>
      </p:grpSp>
      <p:grpSp>
        <p:nvGrpSpPr>
          <p:cNvPr id="672" name="特征"/>
          <p:cNvGrpSpPr/>
          <p:nvPr/>
        </p:nvGrpSpPr>
        <p:grpSpPr>
          <a:xfrm>
            <a:off x="2604404" y="2117196"/>
            <a:ext cx="2591545" cy="652794"/>
            <a:chOff x="0" y="0"/>
            <a:chExt cx="2591544" cy="652793"/>
          </a:xfrm>
        </p:grpSpPr>
        <p:sp>
          <p:nvSpPr>
            <p:cNvPr id="670" name="矩形"/>
            <p:cNvSpPr/>
            <p:nvPr/>
          </p:nvSpPr>
          <p:spPr>
            <a:xfrm>
              <a:off x="0" y="-1"/>
              <a:ext cx="2591545" cy="652795"/>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671" name="特征"/>
            <p:cNvSpPr txBox="1"/>
            <p:nvPr/>
          </p:nvSpPr>
          <p:spPr>
            <a:xfrm>
              <a:off x="0" y="13978"/>
              <a:ext cx="2591545"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特征</a:t>
              </a:r>
            </a:p>
          </p:txBody>
        </p:sp>
      </p:grpSp>
      <p:sp>
        <p:nvSpPr>
          <p:cNvPr id="673" name="箭头"/>
          <p:cNvSpPr/>
          <p:nvPr/>
        </p:nvSpPr>
        <p:spPr>
          <a:xfrm>
            <a:off x="1572938" y="3852233"/>
            <a:ext cx="737497" cy="440170"/>
          </a:xfrm>
          <a:prstGeom prst="rightArrow">
            <a:avLst>
              <a:gd name="adj1" fmla="val 32000"/>
              <a:gd name="adj2" fmla="val 120177"/>
            </a:avLst>
          </a:prstGeom>
          <a:solidFill>
            <a:schemeClr val="accent3"/>
          </a:solidFill>
          <a:ln w="38100">
            <a:solidFill>
              <a:srgbClr val="FFFFFF"/>
            </a:solidFill>
          </a:ln>
        </p:spPr>
        <p:txBody>
          <a:bodyPr lIns="45718" tIns="45718" rIns="45718" bIns="45718" anchor="ctr"/>
          <a:lstStyle/>
          <a:p>
            <a:pPr>
              <a:defRPr>
                <a:solidFill>
                  <a:srgbClr val="FFFFFF"/>
                </a:solidFill>
              </a:defRPr>
            </a:pPr>
          </a:p>
        </p:txBody>
      </p:sp>
      <p:sp>
        <p:nvSpPr>
          <p:cNvPr id="674" name="箭头"/>
          <p:cNvSpPr/>
          <p:nvPr/>
        </p:nvSpPr>
        <p:spPr>
          <a:xfrm>
            <a:off x="5455530" y="3852233"/>
            <a:ext cx="737497" cy="440170"/>
          </a:xfrm>
          <a:prstGeom prst="rightArrow">
            <a:avLst>
              <a:gd name="adj1" fmla="val 32000"/>
              <a:gd name="adj2" fmla="val 120177"/>
            </a:avLst>
          </a:prstGeom>
          <a:solidFill>
            <a:schemeClr val="accent3"/>
          </a:solidFill>
          <a:ln w="38100">
            <a:solidFill>
              <a:srgbClr val="FFFFFF"/>
            </a:solidFill>
          </a:ln>
        </p:spPr>
        <p:txBody>
          <a:bodyPr lIns="45718" tIns="45718" rIns="45718" bIns="45718" anchor="ctr"/>
          <a:lstStyle/>
          <a:p>
            <a:pPr>
              <a:defRPr>
                <a:solidFill>
                  <a:srgbClr val="FFFFFF"/>
                </a:solidFill>
              </a:defRPr>
            </a:pPr>
          </a:p>
        </p:txBody>
      </p:sp>
      <p:sp>
        <p:nvSpPr>
          <p:cNvPr id="675" name="箭头"/>
          <p:cNvSpPr/>
          <p:nvPr/>
        </p:nvSpPr>
        <p:spPr>
          <a:xfrm>
            <a:off x="7342905" y="3852233"/>
            <a:ext cx="737497" cy="440170"/>
          </a:xfrm>
          <a:prstGeom prst="rightArrow">
            <a:avLst>
              <a:gd name="adj1" fmla="val 32000"/>
              <a:gd name="adj2" fmla="val 120177"/>
            </a:avLst>
          </a:prstGeom>
          <a:solidFill>
            <a:schemeClr val="accent3"/>
          </a:solidFill>
          <a:ln w="38100">
            <a:solidFill>
              <a:srgbClr val="FFFFFF"/>
            </a:solidFill>
          </a:ln>
        </p:spPr>
        <p:txBody>
          <a:bodyPr lIns="45718" tIns="45718" rIns="45718" bIns="45718" anchor="ctr"/>
          <a:lstStyle/>
          <a:p>
            <a:pPr>
              <a:defRPr>
                <a:solidFill>
                  <a:srgbClr val="FFFFFF"/>
                </a:solidFill>
              </a:defRPr>
            </a:pPr>
          </a:p>
        </p:txBody>
      </p:sp>
      <p:sp>
        <p:nvSpPr>
          <p:cNvPr id="676" name="箭头"/>
          <p:cNvSpPr/>
          <p:nvPr/>
        </p:nvSpPr>
        <p:spPr>
          <a:xfrm>
            <a:off x="9791789" y="3852233"/>
            <a:ext cx="737497" cy="440170"/>
          </a:xfrm>
          <a:prstGeom prst="rightArrow">
            <a:avLst>
              <a:gd name="adj1" fmla="val 32000"/>
              <a:gd name="adj2" fmla="val 120177"/>
            </a:avLst>
          </a:prstGeom>
          <a:solidFill>
            <a:schemeClr val="accent3"/>
          </a:solidFill>
          <a:ln w="38100">
            <a:solidFill>
              <a:srgbClr val="FFFFFF"/>
            </a:solidFill>
          </a:ln>
        </p:spPr>
        <p:txBody>
          <a:bodyPr lIns="45718" tIns="45718" rIns="45718" bIns="45718" anchor="ctr"/>
          <a:lstStyle/>
          <a:p>
            <a:pPr>
              <a:defRPr>
                <a:solidFill>
                  <a:srgbClr val="FFFFFF"/>
                </a:solidFill>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标题 8"/>
          <p:cNvSpPr txBox="1"/>
          <p:nvPr>
            <p:ph type="title"/>
          </p:nvPr>
        </p:nvSpPr>
        <p:spPr>
          <a:xfrm>
            <a:off x="479423" y="611490"/>
            <a:ext cx="6786465" cy="590931"/>
          </a:xfrm>
          <a:prstGeom prst="rect">
            <a:avLst/>
          </a:prstGeom>
        </p:spPr>
        <p:txBody>
          <a:bodyPr/>
          <a:lstStyle>
            <a:lvl1pPr defTabSz="722376">
              <a:defRPr spc="300" sz="2800"/>
            </a:lvl1pPr>
          </a:lstStyle>
          <a:p>
            <a:pPr/>
            <a:r>
              <a:t>机器学习</a:t>
            </a:r>
          </a:p>
        </p:txBody>
      </p:sp>
      <p:pic>
        <p:nvPicPr>
          <p:cNvPr id="679" name="图像" descr="图像"/>
          <p:cNvPicPr>
            <a:picLocks noChangeAspect="1"/>
          </p:cNvPicPr>
          <p:nvPr/>
        </p:nvPicPr>
        <p:blipFill>
          <a:blip r:embed="rId2">
            <a:extLst/>
          </a:blip>
          <a:stretch>
            <a:fillRect/>
          </a:stretch>
        </p:blipFill>
        <p:spPr>
          <a:xfrm>
            <a:off x="2182715" y="1937740"/>
            <a:ext cx="7826571" cy="474141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 name="图片 7" descr="图片 7"/>
          <p:cNvPicPr>
            <a:picLocks noChangeAspect="1"/>
          </p:cNvPicPr>
          <p:nvPr/>
        </p:nvPicPr>
        <p:blipFill>
          <a:blip r:embed="rId2">
            <a:extLst/>
          </a:blip>
          <a:stretch>
            <a:fillRect/>
          </a:stretch>
        </p:blipFill>
        <p:spPr>
          <a:xfrm>
            <a:off x="3454219" y="10880"/>
            <a:ext cx="10254345" cy="6836238"/>
          </a:xfrm>
          <a:prstGeom prst="rect">
            <a:avLst/>
          </a:prstGeom>
          <a:ln w="12700">
            <a:miter lim="400000"/>
          </a:ln>
        </p:spPr>
      </p:pic>
      <p:sp>
        <p:nvSpPr>
          <p:cNvPr id="395" name="矩形 8"/>
          <p:cNvSpPr/>
          <p:nvPr/>
        </p:nvSpPr>
        <p:spPr>
          <a:xfrm flipH="1">
            <a:off x="-3" y="10884"/>
            <a:ext cx="14020809" cy="6858001"/>
          </a:xfrm>
          <a:prstGeom prst="rect">
            <a:avLst/>
          </a:prstGeom>
          <a:gradFill>
            <a:gsLst>
              <a:gs pos="17000">
                <a:srgbClr val="6B7A90">
                  <a:alpha val="25000"/>
                </a:srgbClr>
              </a:gs>
              <a:gs pos="60000">
                <a:srgbClr val="334764">
                  <a:alpha val="95000"/>
                </a:srgbClr>
              </a:gs>
              <a:gs pos="68844">
                <a:srgbClr val="2E3F57"/>
              </a:gs>
              <a:gs pos="93000">
                <a:srgbClr val="222A35"/>
              </a:gs>
            </a:gsLst>
          </a:gradFill>
          <a:ln w="12700">
            <a:miter lim="400000"/>
          </a:ln>
        </p:spPr>
        <p:txBody>
          <a:bodyPr lIns="45718" tIns="45718" rIns="45718" bIns="45718" anchor="ctr"/>
          <a:lstStyle/>
          <a:p>
            <a:pPr algn="ctr">
              <a:defRPr>
                <a:solidFill>
                  <a:srgbClr val="FFFFFF"/>
                </a:solidFill>
              </a:defRPr>
            </a:pPr>
          </a:p>
        </p:txBody>
      </p:sp>
      <p:sp>
        <p:nvSpPr>
          <p:cNvPr id="396" name="TextBox 4"/>
          <p:cNvSpPr txBox="1"/>
          <p:nvPr/>
        </p:nvSpPr>
        <p:spPr>
          <a:xfrm>
            <a:off x="479423" y="3076666"/>
            <a:ext cx="6871125" cy="726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nSpc>
                <a:spcPct val="130000"/>
              </a:lnSpc>
              <a:spcBef>
                <a:spcPts val="1000"/>
              </a:spcBef>
              <a:defRPr b="1" spc="400" sz="3600">
                <a:solidFill>
                  <a:srgbClr val="FFC000"/>
                </a:solidFill>
                <a:latin typeface="微软雅黑"/>
                <a:ea typeface="微软雅黑"/>
                <a:cs typeface="微软雅黑"/>
                <a:sym typeface="微软雅黑"/>
              </a:defRPr>
            </a:lvl1pPr>
          </a:lstStyle>
          <a:p>
            <a:pPr/>
            <a:r>
              <a:t>为什么你要打数据算法比赛？</a:t>
            </a:r>
          </a:p>
        </p:txBody>
      </p:sp>
      <p:sp>
        <p:nvSpPr>
          <p:cNvPr id="397" name="内容占位符 2"/>
          <p:cNvSpPr txBox="1"/>
          <p:nvPr/>
        </p:nvSpPr>
        <p:spPr>
          <a:xfrm>
            <a:off x="479418" y="2335882"/>
            <a:ext cx="3748801" cy="510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nSpc>
                <a:spcPct val="130000"/>
              </a:lnSpc>
              <a:spcBef>
                <a:spcPts val="1000"/>
              </a:spcBef>
              <a:defRPr spc="400" sz="2400">
                <a:solidFill>
                  <a:srgbClr val="FFFFFF"/>
                </a:solidFill>
                <a:latin typeface="微软雅黑"/>
                <a:ea typeface="微软雅黑"/>
                <a:cs typeface="微软雅黑"/>
                <a:sym typeface="微软雅黑"/>
              </a:defRPr>
            </a:lvl1pPr>
          </a:lstStyle>
          <a:p>
            <a:pPr/>
            <a:r>
              <a:t>思考问题：</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标题 8"/>
          <p:cNvSpPr txBox="1"/>
          <p:nvPr>
            <p:ph type="title"/>
          </p:nvPr>
        </p:nvSpPr>
        <p:spPr>
          <a:xfrm>
            <a:off x="479423" y="611490"/>
            <a:ext cx="6786465" cy="590931"/>
          </a:xfrm>
          <a:prstGeom prst="rect">
            <a:avLst/>
          </a:prstGeom>
        </p:spPr>
        <p:txBody>
          <a:bodyPr/>
          <a:lstStyle>
            <a:lvl1pPr defTabSz="722376">
              <a:defRPr spc="300" sz="2800"/>
            </a:lvl1pPr>
          </a:lstStyle>
          <a:p>
            <a:pPr/>
            <a:r>
              <a:t>深度学习</a:t>
            </a:r>
          </a:p>
        </p:txBody>
      </p:sp>
      <p:grpSp>
        <p:nvGrpSpPr>
          <p:cNvPr id="684" name="行为识别时间序列数据"/>
          <p:cNvGrpSpPr/>
          <p:nvPr/>
        </p:nvGrpSpPr>
        <p:grpSpPr>
          <a:xfrm>
            <a:off x="962618" y="2069588"/>
            <a:ext cx="585641" cy="4499620"/>
            <a:chOff x="0" y="0"/>
            <a:chExt cx="585639" cy="4499619"/>
          </a:xfrm>
        </p:grpSpPr>
        <p:sp>
          <p:nvSpPr>
            <p:cNvPr id="682" name="矩形"/>
            <p:cNvSpPr/>
            <p:nvPr/>
          </p:nvSpPr>
          <p:spPr>
            <a:xfrm>
              <a:off x="0" y="0"/>
              <a:ext cx="585640" cy="4499620"/>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nSpc>
                  <a:spcPct val="90000"/>
                </a:lnSpc>
                <a:defRPr b="1" spc="400" sz="3600">
                  <a:solidFill>
                    <a:srgbClr val="F2F2F2"/>
                  </a:solidFill>
                  <a:latin typeface="微软雅黑"/>
                  <a:ea typeface="微软雅黑"/>
                  <a:cs typeface="微软雅黑"/>
                  <a:sym typeface="微软雅黑"/>
                </a:defRPr>
              </a:pPr>
            </a:p>
          </p:txBody>
        </p:sp>
        <p:sp>
          <p:nvSpPr>
            <p:cNvPr id="683" name="行为识别时间序列数据"/>
            <p:cNvSpPr/>
            <p:nvPr/>
          </p:nvSpPr>
          <p:spPr>
            <a:xfrm>
              <a:off x="0" y="2249809"/>
              <a:ext cx="58564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nSpc>
                  <a:spcPct val="90000"/>
                </a:lnSpc>
                <a:defRPr b="1" spc="277" sz="2500">
                  <a:solidFill>
                    <a:srgbClr val="F2F2F2"/>
                  </a:solidFill>
                  <a:latin typeface="微软雅黑"/>
                  <a:ea typeface="微软雅黑"/>
                  <a:cs typeface="微软雅黑"/>
                  <a:sym typeface="微软雅黑"/>
                </a:defRPr>
              </a:lvl1pPr>
            </a:lstStyle>
            <a:p>
              <a:pPr/>
              <a:r>
                <a:t>行为识别时间序列数据</a:t>
              </a:r>
            </a:p>
          </p:txBody>
        </p:sp>
      </p:grpSp>
      <p:grpSp>
        <p:nvGrpSpPr>
          <p:cNvPr id="687" name="结果"/>
          <p:cNvGrpSpPr/>
          <p:nvPr/>
        </p:nvGrpSpPr>
        <p:grpSpPr>
          <a:xfrm>
            <a:off x="10785757" y="3313245"/>
            <a:ext cx="1060107" cy="2012307"/>
            <a:chOff x="0" y="0"/>
            <a:chExt cx="1060106" cy="2012306"/>
          </a:xfrm>
        </p:grpSpPr>
        <p:sp>
          <p:nvSpPr>
            <p:cNvPr id="685" name="矩形"/>
            <p:cNvSpPr/>
            <p:nvPr/>
          </p:nvSpPr>
          <p:spPr>
            <a:xfrm>
              <a:off x="-1" y="-1"/>
              <a:ext cx="1060108" cy="2012308"/>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686" name="结果"/>
            <p:cNvSpPr txBox="1"/>
            <p:nvPr/>
          </p:nvSpPr>
          <p:spPr>
            <a:xfrm>
              <a:off x="-1" y="693734"/>
              <a:ext cx="1060108"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结果</a:t>
              </a:r>
            </a:p>
          </p:txBody>
        </p:sp>
      </p:grpSp>
      <p:grpSp>
        <p:nvGrpSpPr>
          <p:cNvPr id="690" name="网络结构设计"/>
          <p:cNvGrpSpPr/>
          <p:nvPr/>
        </p:nvGrpSpPr>
        <p:grpSpPr>
          <a:xfrm>
            <a:off x="3632198" y="2069588"/>
            <a:ext cx="2909595" cy="4499620"/>
            <a:chOff x="0" y="0"/>
            <a:chExt cx="2909594" cy="4499619"/>
          </a:xfrm>
        </p:grpSpPr>
        <p:sp>
          <p:nvSpPr>
            <p:cNvPr id="688" name="矩形"/>
            <p:cNvSpPr/>
            <p:nvPr/>
          </p:nvSpPr>
          <p:spPr>
            <a:xfrm>
              <a:off x="-1" y="0"/>
              <a:ext cx="2909596" cy="4499620"/>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689" name="网络结构设计"/>
            <p:cNvSpPr txBox="1"/>
            <p:nvPr/>
          </p:nvSpPr>
          <p:spPr>
            <a:xfrm>
              <a:off x="-1" y="1937391"/>
              <a:ext cx="2909596"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网络结构设计</a:t>
              </a:r>
            </a:p>
          </p:txBody>
        </p:sp>
      </p:grpSp>
      <p:grpSp>
        <p:nvGrpSpPr>
          <p:cNvPr id="693" name="损失"/>
          <p:cNvGrpSpPr/>
          <p:nvPr/>
        </p:nvGrpSpPr>
        <p:grpSpPr>
          <a:xfrm>
            <a:off x="6702401" y="2030147"/>
            <a:ext cx="2053286" cy="889497"/>
            <a:chOff x="0" y="0"/>
            <a:chExt cx="2053284" cy="889495"/>
          </a:xfrm>
        </p:grpSpPr>
        <p:sp>
          <p:nvSpPr>
            <p:cNvPr id="691" name="矩形"/>
            <p:cNvSpPr/>
            <p:nvPr/>
          </p:nvSpPr>
          <p:spPr>
            <a:xfrm>
              <a:off x="0" y="0"/>
              <a:ext cx="2053285" cy="889496"/>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692" name="损失"/>
            <p:cNvSpPr txBox="1"/>
            <p:nvPr/>
          </p:nvSpPr>
          <p:spPr>
            <a:xfrm>
              <a:off x="0" y="132330"/>
              <a:ext cx="2053285"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损失</a:t>
              </a:r>
            </a:p>
          </p:txBody>
        </p:sp>
      </p:grpSp>
      <p:grpSp>
        <p:nvGrpSpPr>
          <p:cNvPr id="696" name="激活"/>
          <p:cNvGrpSpPr/>
          <p:nvPr/>
        </p:nvGrpSpPr>
        <p:grpSpPr>
          <a:xfrm>
            <a:off x="6702401" y="3132926"/>
            <a:ext cx="2053286" cy="889497"/>
            <a:chOff x="0" y="0"/>
            <a:chExt cx="2053284" cy="889495"/>
          </a:xfrm>
        </p:grpSpPr>
        <p:sp>
          <p:nvSpPr>
            <p:cNvPr id="694" name="矩形"/>
            <p:cNvSpPr/>
            <p:nvPr/>
          </p:nvSpPr>
          <p:spPr>
            <a:xfrm>
              <a:off x="0" y="0"/>
              <a:ext cx="2053285" cy="889496"/>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695" name="激活"/>
            <p:cNvSpPr txBox="1"/>
            <p:nvPr/>
          </p:nvSpPr>
          <p:spPr>
            <a:xfrm>
              <a:off x="0" y="132330"/>
              <a:ext cx="2053285"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激活</a:t>
              </a:r>
            </a:p>
          </p:txBody>
        </p:sp>
      </p:grpSp>
      <p:grpSp>
        <p:nvGrpSpPr>
          <p:cNvPr id="699" name="优化器"/>
          <p:cNvGrpSpPr/>
          <p:nvPr/>
        </p:nvGrpSpPr>
        <p:grpSpPr>
          <a:xfrm>
            <a:off x="6728173" y="5509948"/>
            <a:ext cx="2053286" cy="1029693"/>
            <a:chOff x="0" y="0"/>
            <a:chExt cx="2053284" cy="1029691"/>
          </a:xfrm>
        </p:grpSpPr>
        <p:sp>
          <p:nvSpPr>
            <p:cNvPr id="697" name="矩形"/>
            <p:cNvSpPr/>
            <p:nvPr/>
          </p:nvSpPr>
          <p:spPr>
            <a:xfrm>
              <a:off x="0" y="0"/>
              <a:ext cx="2053285" cy="1029692"/>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698" name="优化器"/>
            <p:cNvSpPr txBox="1"/>
            <p:nvPr/>
          </p:nvSpPr>
          <p:spPr>
            <a:xfrm>
              <a:off x="0" y="202427"/>
              <a:ext cx="2053285"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优化器</a:t>
              </a:r>
            </a:p>
          </p:txBody>
        </p:sp>
      </p:grpSp>
      <p:grpSp>
        <p:nvGrpSpPr>
          <p:cNvPr id="702" name="标签利用"/>
          <p:cNvGrpSpPr/>
          <p:nvPr/>
        </p:nvGrpSpPr>
        <p:grpSpPr>
          <a:xfrm>
            <a:off x="9259196" y="2048454"/>
            <a:ext cx="856110" cy="2387683"/>
            <a:chOff x="0" y="0"/>
            <a:chExt cx="856108" cy="2387681"/>
          </a:xfrm>
        </p:grpSpPr>
        <p:sp>
          <p:nvSpPr>
            <p:cNvPr id="700" name="矩形"/>
            <p:cNvSpPr/>
            <p:nvPr/>
          </p:nvSpPr>
          <p:spPr>
            <a:xfrm>
              <a:off x="0" y="0"/>
              <a:ext cx="856109" cy="2387682"/>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701" name="标签利用"/>
            <p:cNvSpPr txBox="1"/>
            <p:nvPr/>
          </p:nvSpPr>
          <p:spPr>
            <a:xfrm>
              <a:off x="0" y="614723"/>
              <a:ext cx="856109" cy="1158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标签利用</a:t>
              </a:r>
            </a:p>
          </p:txBody>
        </p:sp>
      </p:grpSp>
      <p:grpSp>
        <p:nvGrpSpPr>
          <p:cNvPr id="705" name="数据增强"/>
          <p:cNvGrpSpPr/>
          <p:nvPr/>
        </p:nvGrpSpPr>
        <p:grpSpPr>
          <a:xfrm>
            <a:off x="1917699" y="2069588"/>
            <a:ext cx="1451575" cy="1413521"/>
            <a:chOff x="0" y="0"/>
            <a:chExt cx="1451573" cy="1413520"/>
          </a:xfrm>
        </p:grpSpPr>
        <p:sp>
          <p:nvSpPr>
            <p:cNvPr id="703" name="矩形"/>
            <p:cNvSpPr/>
            <p:nvPr/>
          </p:nvSpPr>
          <p:spPr>
            <a:xfrm>
              <a:off x="0" y="-1"/>
              <a:ext cx="1451574" cy="1413522"/>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2500">
                  <a:solidFill>
                    <a:srgbClr val="FFFFFF"/>
                  </a:solidFill>
                </a:defRPr>
              </a:pPr>
            </a:p>
          </p:txBody>
        </p:sp>
        <p:sp>
          <p:nvSpPr>
            <p:cNvPr id="704" name="数据增强"/>
            <p:cNvSpPr txBox="1"/>
            <p:nvPr/>
          </p:nvSpPr>
          <p:spPr>
            <a:xfrm>
              <a:off x="0" y="432442"/>
              <a:ext cx="1451574"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500">
                  <a:solidFill>
                    <a:srgbClr val="FFFFFF"/>
                  </a:solidFill>
                </a:defRPr>
              </a:lvl1pPr>
            </a:lstStyle>
            <a:p>
              <a:pPr/>
              <a:r>
                <a:t>数据增强</a:t>
              </a:r>
            </a:p>
          </p:txBody>
        </p:sp>
      </p:grpSp>
      <p:grpSp>
        <p:nvGrpSpPr>
          <p:cNvPr id="708" name="网络加速"/>
          <p:cNvGrpSpPr/>
          <p:nvPr/>
        </p:nvGrpSpPr>
        <p:grpSpPr>
          <a:xfrm>
            <a:off x="1917699" y="3612638"/>
            <a:ext cx="1451575" cy="1413521"/>
            <a:chOff x="0" y="0"/>
            <a:chExt cx="1451573" cy="1413520"/>
          </a:xfrm>
        </p:grpSpPr>
        <p:sp>
          <p:nvSpPr>
            <p:cNvPr id="706" name="矩形"/>
            <p:cNvSpPr/>
            <p:nvPr/>
          </p:nvSpPr>
          <p:spPr>
            <a:xfrm>
              <a:off x="-1" y="-1"/>
              <a:ext cx="1451575" cy="1413522"/>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2500">
                  <a:solidFill>
                    <a:srgbClr val="FFFFFF"/>
                  </a:solidFill>
                </a:defRPr>
              </a:pPr>
            </a:p>
          </p:txBody>
        </p:sp>
        <p:sp>
          <p:nvSpPr>
            <p:cNvPr id="707" name="网络加速"/>
            <p:cNvSpPr txBox="1"/>
            <p:nvPr/>
          </p:nvSpPr>
          <p:spPr>
            <a:xfrm>
              <a:off x="-1" y="432442"/>
              <a:ext cx="1451575"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500">
                  <a:solidFill>
                    <a:srgbClr val="FFFFFF"/>
                  </a:solidFill>
                </a:defRPr>
              </a:lvl1pPr>
            </a:lstStyle>
            <a:p>
              <a:pPr/>
              <a:r>
                <a:t>网络加速</a:t>
              </a:r>
            </a:p>
          </p:txBody>
        </p:sp>
      </p:grpSp>
      <p:grpSp>
        <p:nvGrpSpPr>
          <p:cNvPr id="711" name="过拟合"/>
          <p:cNvGrpSpPr/>
          <p:nvPr/>
        </p:nvGrpSpPr>
        <p:grpSpPr>
          <a:xfrm>
            <a:off x="1917699" y="5155688"/>
            <a:ext cx="1451575" cy="1413521"/>
            <a:chOff x="0" y="0"/>
            <a:chExt cx="1451573" cy="1413520"/>
          </a:xfrm>
        </p:grpSpPr>
        <p:sp>
          <p:nvSpPr>
            <p:cNvPr id="709" name="矩形"/>
            <p:cNvSpPr/>
            <p:nvPr/>
          </p:nvSpPr>
          <p:spPr>
            <a:xfrm>
              <a:off x="-1" y="-1"/>
              <a:ext cx="1451575" cy="1413522"/>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2500">
                  <a:solidFill>
                    <a:srgbClr val="FFFFFF"/>
                  </a:solidFill>
                </a:defRPr>
              </a:pPr>
            </a:p>
          </p:txBody>
        </p:sp>
        <p:sp>
          <p:nvSpPr>
            <p:cNvPr id="710" name="过拟合"/>
            <p:cNvSpPr txBox="1"/>
            <p:nvPr/>
          </p:nvSpPr>
          <p:spPr>
            <a:xfrm>
              <a:off x="-1" y="432442"/>
              <a:ext cx="1451575"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2500">
                  <a:solidFill>
                    <a:srgbClr val="FFFFFF"/>
                  </a:solidFill>
                </a:defRPr>
              </a:lvl1pPr>
            </a:lstStyle>
            <a:p>
              <a:pPr/>
              <a:r>
                <a:t>过拟合</a:t>
              </a:r>
            </a:p>
          </p:txBody>
        </p:sp>
      </p:grpSp>
      <p:grpSp>
        <p:nvGrpSpPr>
          <p:cNvPr id="714" name="多标签"/>
          <p:cNvGrpSpPr/>
          <p:nvPr/>
        </p:nvGrpSpPr>
        <p:grpSpPr>
          <a:xfrm>
            <a:off x="9259196" y="4691393"/>
            <a:ext cx="856110" cy="1859511"/>
            <a:chOff x="0" y="0"/>
            <a:chExt cx="856108" cy="1859509"/>
          </a:xfrm>
        </p:grpSpPr>
        <p:sp>
          <p:nvSpPr>
            <p:cNvPr id="712" name="矩形"/>
            <p:cNvSpPr/>
            <p:nvPr/>
          </p:nvSpPr>
          <p:spPr>
            <a:xfrm>
              <a:off x="0" y="0"/>
              <a:ext cx="856109" cy="1859510"/>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713" name="多标签"/>
            <p:cNvSpPr txBox="1"/>
            <p:nvPr/>
          </p:nvSpPr>
          <p:spPr>
            <a:xfrm>
              <a:off x="0" y="350636"/>
              <a:ext cx="856109" cy="1158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多标签</a:t>
              </a:r>
            </a:p>
          </p:txBody>
        </p:sp>
      </p:grpSp>
      <p:grpSp>
        <p:nvGrpSpPr>
          <p:cNvPr id="717" name="压缩"/>
          <p:cNvGrpSpPr/>
          <p:nvPr/>
        </p:nvGrpSpPr>
        <p:grpSpPr>
          <a:xfrm>
            <a:off x="6703492" y="4282271"/>
            <a:ext cx="2051106" cy="967831"/>
            <a:chOff x="0" y="0"/>
            <a:chExt cx="2051105" cy="967829"/>
          </a:xfrm>
        </p:grpSpPr>
        <p:sp>
          <p:nvSpPr>
            <p:cNvPr id="715" name="矩形"/>
            <p:cNvSpPr/>
            <p:nvPr/>
          </p:nvSpPr>
          <p:spPr>
            <a:xfrm>
              <a:off x="-1" y="0"/>
              <a:ext cx="2051107" cy="967830"/>
            </a:xfrm>
            <a:prstGeom prst="rect">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defRPr b="1" sz="3000">
                  <a:solidFill>
                    <a:srgbClr val="FFFFFF"/>
                  </a:solidFill>
                </a:defRPr>
              </a:pPr>
            </a:p>
          </p:txBody>
        </p:sp>
        <p:sp>
          <p:nvSpPr>
            <p:cNvPr id="716" name="压缩"/>
            <p:cNvSpPr txBox="1"/>
            <p:nvPr/>
          </p:nvSpPr>
          <p:spPr>
            <a:xfrm>
              <a:off x="-1" y="171496"/>
              <a:ext cx="2051107"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3000">
                  <a:solidFill>
                    <a:srgbClr val="FFFFFF"/>
                  </a:solidFill>
                </a:defRPr>
              </a:lvl1pPr>
            </a:lstStyle>
            <a:p>
              <a:pPr/>
              <a:r>
                <a:t>压缩</a:t>
              </a:r>
            </a:p>
          </p:txBody>
        </p:sp>
      </p:gr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标题 8"/>
          <p:cNvSpPr txBox="1"/>
          <p:nvPr>
            <p:ph type="title"/>
          </p:nvPr>
        </p:nvSpPr>
        <p:spPr>
          <a:xfrm>
            <a:off x="479423" y="611490"/>
            <a:ext cx="6786465" cy="590931"/>
          </a:xfrm>
          <a:prstGeom prst="rect">
            <a:avLst/>
          </a:prstGeom>
        </p:spPr>
        <p:txBody>
          <a:bodyPr/>
          <a:lstStyle>
            <a:lvl1pPr defTabSz="722376">
              <a:defRPr spc="300" sz="2800"/>
            </a:lvl1pPr>
          </a:lstStyle>
          <a:p>
            <a:pPr/>
            <a:r>
              <a:t>深度学习</a:t>
            </a:r>
          </a:p>
        </p:txBody>
      </p:sp>
      <p:pic>
        <p:nvPicPr>
          <p:cNvPr id="720" name="图像" descr="图像"/>
          <p:cNvPicPr>
            <a:picLocks noChangeAspect="1"/>
          </p:cNvPicPr>
          <p:nvPr/>
        </p:nvPicPr>
        <p:blipFill>
          <a:blip r:embed="rId2">
            <a:extLst/>
          </a:blip>
          <a:srcRect l="0" t="2435" r="1450" b="0"/>
          <a:stretch>
            <a:fillRect/>
          </a:stretch>
        </p:blipFill>
        <p:spPr>
          <a:xfrm>
            <a:off x="1330773" y="1962781"/>
            <a:ext cx="9832528" cy="462326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标题 8"/>
          <p:cNvSpPr txBox="1"/>
          <p:nvPr>
            <p:ph type="title"/>
          </p:nvPr>
        </p:nvSpPr>
        <p:spPr>
          <a:xfrm>
            <a:off x="479423" y="611490"/>
            <a:ext cx="6786465" cy="590931"/>
          </a:xfrm>
          <a:prstGeom prst="rect">
            <a:avLst/>
          </a:prstGeom>
        </p:spPr>
        <p:txBody>
          <a:bodyPr/>
          <a:lstStyle>
            <a:lvl1pPr defTabSz="722376">
              <a:defRPr spc="300" sz="2800"/>
            </a:lvl1pPr>
          </a:lstStyle>
          <a:p>
            <a:pPr/>
            <a:r>
              <a:t>深度学习</a:t>
            </a:r>
          </a:p>
        </p:txBody>
      </p:sp>
      <p:pic>
        <p:nvPicPr>
          <p:cNvPr id="723" name="图像" descr="图像"/>
          <p:cNvPicPr>
            <a:picLocks noChangeAspect="1"/>
          </p:cNvPicPr>
          <p:nvPr/>
        </p:nvPicPr>
        <p:blipFill>
          <a:blip r:embed="rId2">
            <a:extLst/>
          </a:blip>
          <a:stretch>
            <a:fillRect/>
          </a:stretch>
        </p:blipFill>
        <p:spPr>
          <a:xfrm>
            <a:off x="1948832" y="1687576"/>
            <a:ext cx="9722468" cy="497357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标题 5"/>
          <p:cNvSpPr txBox="1"/>
          <p:nvPr>
            <p:ph type="title"/>
          </p:nvPr>
        </p:nvSpPr>
        <p:spPr>
          <a:xfrm>
            <a:off x="648998" y="2366858"/>
            <a:ext cx="9429723" cy="923336"/>
          </a:xfrm>
          <a:prstGeom prst="rect">
            <a:avLst/>
          </a:prstGeom>
        </p:spPr>
        <p:txBody>
          <a:bodyPr/>
          <a:lstStyle>
            <a:lvl1pPr defTabSz="722376">
              <a:defRPr spc="300" sz="4700">
                <a:effectLst>
                  <a:outerShdw sx="100000" sy="100000" kx="0" ky="0" algn="b" rotWithShape="0" blurRad="25400" dist="30098" dir="2700000">
                    <a:srgbClr val="000000">
                      <a:alpha val="43137"/>
                    </a:srgbClr>
                  </a:outerShdw>
                </a:effectLst>
              </a:defRPr>
            </a:lvl1pPr>
          </a:lstStyle>
          <a:p>
            <a:pPr/>
            <a:r>
              <a:t>5、Baseline构建</a:t>
            </a:r>
          </a:p>
        </p:txBody>
      </p:sp>
      <p:sp>
        <p:nvSpPr>
          <p:cNvPr id="726" name="文本占位符 6"/>
          <p:cNvSpPr txBox="1"/>
          <p:nvPr>
            <p:ph type="body" sz="quarter" idx="1"/>
          </p:nvPr>
        </p:nvSpPr>
        <p:spPr>
          <a:xfrm>
            <a:off x="648997" y="4211242"/>
            <a:ext cx="7001868" cy="490543"/>
          </a:xfrm>
          <a:prstGeom prst="rect">
            <a:avLst/>
          </a:prstGeom>
        </p:spPr>
        <p:txBody>
          <a:bodyPr/>
          <a:lstStyle>
            <a:lvl1pPr defTabSz="905255">
              <a:spcBef>
                <a:spcPts val="900"/>
              </a:spcBef>
              <a:defRPr sz="2700"/>
            </a:lvl1pPr>
          </a:lstStyle>
          <a:p>
            <a:pPr/>
            <a:r>
              <a:t>Create Baseline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标题 8"/>
          <p:cNvSpPr txBox="1"/>
          <p:nvPr>
            <p:ph type="title"/>
          </p:nvPr>
        </p:nvSpPr>
        <p:spPr>
          <a:xfrm>
            <a:off x="479423" y="611490"/>
            <a:ext cx="6786465" cy="590931"/>
          </a:xfrm>
          <a:prstGeom prst="rect">
            <a:avLst/>
          </a:prstGeom>
        </p:spPr>
        <p:txBody>
          <a:bodyPr/>
          <a:lstStyle>
            <a:lvl1pPr defTabSz="722376">
              <a:defRPr spc="300" sz="2800"/>
            </a:lvl1pPr>
          </a:lstStyle>
          <a:p>
            <a:pPr/>
            <a:r>
              <a:t>课程福利</a:t>
            </a:r>
          </a:p>
        </p:txBody>
      </p:sp>
      <p:sp>
        <p:nvSpPr>
          <p:cNvPr id="729" name="文本框 6"/>
          <p:cNvSpPr txBox="1"/>
          <p:nvPr/>
        </p:nvSpPr>
        <p:spPr>
          <a:xfrm>
            <a:off x="479423" y="2376078"/>
            <a:ext cx="7841468" cy="2085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400">
                <a:solidFill>
                  <a:srgbClr val="FFFFFF"/>
                </a:solidFill>
              </a:defRPr>
            </a:pPr>
            <a:r>
              <a:t>帮你组队找到合适的队友</a:t>
            </a:r>
          </a:p>
          <a:p>
            <a:pPr>
              <a:defRPr b="1" sz="2400">
                <a:solidFill>
                  <a:srgbClr val="FFFFFF"/>
                </a:solidFill>
              </a:defRPr>
            </a:pPr>
          </a:p>
          <a:p>
            <a:pPr>
              <a:defRPr b="1" sz="2400">
                <a:solidFill>
                  <a:srgbClr val="FFFFFF"/>
                </a:solidFill>
              </a:defRPr>
            </a:pPr>
            <a:r>
              <a:t>社群答疑服务</a:t>
            </a:r>
          </a:p>
          <a:p>
            <a:pPr>
              <a:defRPr b="1" sz="2400">
                <a:solidFill>
                  <a:srgbClr val="FFFFFF"/>
                </a:solidFill>
              </a:defRPr>
            </a:pPr>
          </a:p>
          <a:p>
            <a:pPr>
              <a:defRPr b="1" sz="2400">
                <a:solidFill>
                  <a:srgbClr val="FFC000"/>
                </a:solidFill>
              </a:defRPr>
            </a:pPr>
            <a:r>
              <a:t>正式报名的学员，可免费领取48小时GPU免费时长！！</a:t>
            </a:r>
          </a:p>
        </p:txBody>
      </p:sp>
      <p:pic>
        <p:nvPicPr>
          <p:cNvPr id="730" name="图片 3" descr="图片 3"/>
          <p:cNvPicPr>
            <a:picLocks noChangeAspect="1"/>
          </p:cNvPicPr>
          <p:nvPr/>
        </p:nvPicPr>
        <p:blipFill>
          <a:blip r:embed="rId3">
            <a:extLst/>
          </a:blip>
          <a:stretch>
            <a:fillRect/>
          </a:stretch>
        </p:blipFill>
        <p:spPr>
          <a:xfrm>
            <a:off x="9446314" y="4413417"/>
            <a:ext cx="2019304" cy="2019302"/>
          </a:xfrm>
          <a:prstGeom prst="rect">
            <a:avLst/>
          </a:prstGeom>
          <a:ln w="12700">
            <a:miter lim="400000"/>
          </a:ln>
        </p:spPr>
      </p:pic>
      <p:sp>
        <p:nvSpPr>
          <p:cNvPr id="731" name="文本框 1"/>
          <p:cNvSpPr txBox="1"/>
          <p:nvPr/>
        </p:nvSpPr>
        <p:spPr>
          <a:xfrm>
            <a:off x="9446314" y="3912825"/>
            <a:ext cx="3584717"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FFFF"/>
                </a:solidFill>
              </a:defRPr>
            </a:lvl1pPr>
          </a:lstStyle>
          <a:p>
            <a:pPr/>
            <a:r>
              <a:t>扫码查看课程详情</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标题 1"/>
          <p:cNvSpPr txBox="1"/>
          <p:nvPr>
            <p:ph type="title"/>
          </p:nvPr>
        </p:nvSpPr>
        <p:spPr>
          <a:xfrm>
            <a:off x="648999" y="2366858"/>
            <a:ext cx="6786465" cy="923336"/>
          </a:xfrm>
          <a:prstGeom prst="rect">
            <a:avLst/>
          </a:prstGeom>
        </p:spPr>
        <p:txBody>
          <a:bodyPr/>
          <a:lstStyle>
            <a:lvl1pPr defTabSz="722376">
              <a:defRPr spc="300" sz="4700">
                <a:effectLst>
                  <a:outerShdw sx="100000" sy="100000" kx="0" ky="0" algn="b" rotWithShape="0" blurRad="25400" dist="30098" dir="2700000">
                    <a:srgbClr val="000000">
                      <a:alpha val="43137"/>
                    </a:srgbClr>
                  </a:outerShdw>
                </a:effectLst>
              </a:defRPr>
            </a:lvl1pPr>
          </a:lstStyle>
          <a:p>
            <a:pPr/>
            <a:r>
              <a:t>6、互动时间</a:t>
            </a:r>
          </a:p>
        </p:txBody>
      </p:sp>
      <p:pic>
        <p:nvPicPr>
          <p:cNvPr id="736" name="图片 1" descr="图片 1"/>
          <p:cNvPicPr>
            <a:picLocks noChangeAspect="1"/>
          </p:cNvPicPr>
          <p:nvPr/>
        </p:nvPicPr>
        <p:blipFill>
          <a:blip r:embed="rId2">
            <a:extLst/>
          </a:blip>
          <a:stretch>
            <a:fillRect/>
          </a:stretch>
        </p:blipFill>
        <p:spPr>
          <a:xfrm>
            <a:off x="6783706" y="858060"/>
            <a:ext cx="4724311" cy="557050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内容占位符 2"/>
          <p:cNvSpPr txBox="1"/>
          <p:nvPr/>
        </p:nvSpPr>
        <p:spPr>
          <a:xfrm>
            <a:off x="620420" y="1400405"/>
            <a:ext cx="3748801" cy="510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nSpc>
                <a:spcPct val="130000"/>
              </a:lnSpc>
              <a:spcBef>
                <a:spcPts val="1000"/>
              </a:spcBef>
              <a:defRPr spc="400" sz="2400">
                <a:solidFill>
                  <a:srgbClr val="FFFFFF"/>
                </a:solidFill>
                <a:latin typeface="微软雅黑"/>
                <a:ea typeface="微软雅黑"/>
                <a:cs typeface="微软雅黑"/>
                <a:sym typeface="微软雅黑"/>
              </a:defRPr>
            </a:lvl1pPr>
          </a:lstStyle>
          <a:p>
            <a:pPr/>
            <a:r>
              <a:t>思考问题：</a:t>
            </a:r>
          </a:p>
        </p:txBody>
      </p:sp>
      <p:sp>
        <p:nvSpPr>
          <p:cNvPr id="739" name="TextBox 4"/>
          <p:cNvSpPr txBox="1"/>
          <p:nvPr/>
        </p:nvSpPr>
        <p:spPr>
          <a:xfrm>
            <a:off x="1819305" y="2388499"/>
            <a:ext cx="12670527" cy="510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nSpc>
                <a:spcPct val="130000"/>
              </a:lnSpc>
              <a:spcBef>
                <a:spcPts val="1000"/>
              </a:spcBef>
              <a:defRPr b="1" spc="400" sz="2400">
                <a:solidFill>
                  <a:srgbClr val="FFC000"/>
                </a:solidFill>
                <a:latin typeface="微软雅黑"/>
                <a:ea typeface="微软雅黑"/>
                <a:cs typeface="微软雅黑"/>
                <a:sym typeface="微软雅黑"/>
              </a:defRPr>
            </a:lvl1pPr>
          </a:lstStyle>
          <a:p>
            <a:pPr/>
            <a:r>
              <a:t>优化的思路到底在哪里？</a:t>
            </a:r>
          </a:p>
        </p:txBody>
      </p:sp>
      <p:sp>
        <p:nvSpPr>
          <p:cNvPr id="740" name="TextBox 4"/>
          <p:cNvSpPr txBox="1"/>
          <p:nvPr/>
        </p:nvSpPr>
        <p:spPr>
          <a:xfrm>
            <a:off x="2454305" y="3173728"/>
            <a:ext cx="12670527" cy="510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nSpc>
                <a:spcPct val="130000"/>
              </a:lnSpc>
              <a:spcBef>
                <a:spcPts val="1000"/>
              </a:spcBef>
              <a:defRPr b="1" spc="400" sz="2400">
                <a:solidFill>
                  <a:srgbClr val="FFC000"/>
                </a:solidFill>
                <a:latin typeface="微软雅黑"/>
                <a:ea typeface="微软雅黑"/>
                <a:cs typeface="微软雅黑"/>
                <a:sym typeface="微软雅黑"/>
              </a:defRPr>
            </a:lvl1pPr>
          </a:lstStyle>
          <a:p>
            <a:pPr/>
            <a:r>
              <a:t>我该怎么实现？</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文本框 9"/>
          <p:cNvSpPr txBox="1"/>
          <p:nvPr/>
        </p:nvSpPr>
        <p:spPr>
          <a:xfrm>
            <a:off x="3375512" y="1768168"/>
            <a:ext cx="5440979" cy="2072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ct val="120000"/>
              </a:lnSpc>
              <a:spcBef>
                <a:spcPts val="1000"/>
              </a:spcBef>
              <a:defRPr spc="300" sz="2800">
                <a:solidFill>
                  <a:srgbClr val="FFFFFF"/>
                </a:solidFill>
                <a:latin typeface="微软雅黑"/>
                <a:ea typeface="微软雅黑"/>
                <a:cs typeface="微软雅黑"/>
                <a:sym typeface="微软雅黑"/>
              </a:defRPr>
            </a:pPr>
            <a:r>
              <a:t>感谢大家参加本次的比赛直播</a:t>
            </a:r>
          </a:p>
          <a:p>
            <a:pPr algn="ctr">
              <a:lnSpc>
                <a:spcPct val="120000"/>
              </a:lnSpc>
              <a:spcBef>
                <a:spcPts val="1000"/>
              </a:spcBef>
              <a:defRPr spc="300" sz="2800">
                <a:solidFill>
                  <a:srgbClr val="FFFFFF"/>
                </a:solidFill>
                <a:latin typeface="微软雅黑"/>
                <a:ea typeface="微软雅黑"/>
                <a:cs typeface="微软雅黑"/>
                <a:sym typeface="微软雅黑"/>
              </a:defRPr>
            </a:pPr>
            <a:r>
              <a:t>课下请一定要</a:t>
            </a:r>
          </a:p>
          <a:p>
            <a:pPr algn="ctr">
              <a:lnSpc>
                <a:spcPct val="120000"/>
              </a:lnSpc>
              <a:spcBef>
                <a:spcPts val="1000"/>
              </a:spcBef>
              <a:defRPr b="1" spc="300" sz="2800">
                <a:solidFill>
                  <a:schemeClr val="accent4"/>
                </a:solidFill>
                <a:latin typeface="微软雅黑"/>
                <a:ea typeface="微软雅黑"/>
                <a:cs typeface="微软雅黑"/>
                <a:sym typeface="微软雅黑"/>
              </a:defRPr>
            </a:pPr>
            <a:r>
              <a:t>  </a:t>
            </a:r>
            <a:r>
              <a:rPr>
                <a:solidFill>
                  <a:srgbClr val="FFC000"/>
                </a:solidFill>
              </a:rPr>
              <a:t>亲自动手操作一次！</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Title 1"/>
          <p:cNvSpPr txBox="1"/>
          <p:nvPr>
            <p:ph type="title"/>
          </p:nvPr>
        </p:nvSpPr>
        <p:spPr>
          <a:xfrm>
            <a:off x="479423" y="611490"/>
            <a:ext cx="6786465" cy="590931"/>
          </a:xfrm>
          <a:prstGeom prst="rect">
            <a:avLst/>
          </a:prstGeom>
        </p:spPr>
        <p:txBody>
          <a:bodyPr/>
          <a:lstStyle>
            <a:lvl1pPr defTabSz="740570">
              <a:defRPr spc="200" sz="2800"/>
            </a:lvl1pPr>
          </a:lstStyle>
          <a:p>
            <a:pPr/>
            <a:r>
              <a:t>数据算法</a:t>
            </a:r>
          </a:p>
        </p:txBody>
      </p:sp>
      <p:pic>
        <p:nvPicPr>
          <p:cNvPr id="400" name="图像" descr="图像"/>
          <p:cNvPicPr>
            <a:picLocks noChangeAspect="1"/>
          </p:cNvPicPr>
          <p:nvPr/>
        </p:nvPicPr>
        <p:blipFill>
          <a:blip r:embed="rId2">
            <a:extLst/>
          </a:blip>
          <a:stretch>
            <a:fillRect/>
          </a:stretch>
        </p:blipFill>
        <p:spPr>
          <a:xfrm>
            <a:off x="230680" y="2251848"/>
            <a:ext cx="5432329" cy="3497529"/>
          </a:xfrm>
          <a:prstGeom prst="rect">
            <a:avLst/>
          </a:prstGeom>
          <a:ln w="12700">
            <a:miter lim="400000"/>
          </a:ln>
        </p:spPr>
      </p:pic>
      <p:pic>
        <p:nvPicPr>
          <p:cNvPr id="401" name="图像" descr="图像"/>
          <p:cNvPicPr>
            <a:picLocks noChangeAspect="1"/>
          </p:cNvPicPr>
          <p:nvPr/>
        </p:nvPicPr>
        <p:blipFill>
          <a:blip r:embed="rId3">
            <a:extLst/>
          </a:blip>
          <a:stretch>
            <a:fillRect/>
          </a:stretch>
        </p:blipFill>
        <p:spPr>
          <a:xfrm>
            <a:off x="6023967" y="2265970"/>
            <a:ext cx="5884929" cy="340038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Title 1"/>
          <p:cNvSpPr txBox="1"/>
          <p:nvPr>
            <p:ph type="title"/>
          </p:nvPr>
        </p:nvSpPr>
        <p:spPr>
          <a:xfrm>
            <a:off x="479423" y="611490"/>
            <a:ext cx="6786465" cy="590931"/>
          </a:xfrm>
          <a:prstGeom prst="rect">
            <a:avLst/>
          </a:prstGeom>
        </p:spPr>
        <p:txBody>
          <a:bodyPr/>
          <a:lstStyle>
            <a:lvl1pPr defTabSz="740570">
              <a:defRPr spc="200" sz="2800">
                <a:latin typeface="思源黑体 CN Regular"/>
                <a:ea typeface="思源黑体 CN Regular"/>
                <a:cs typeface="思源黑体 CN Regular"/>
                <a:sym typeface="思源黑体 CN Regular"/>
              </a:defRPr>
            </a:lvl1pPr>
          </a:lstStyle>
          <a:p>
            <a:pPr/>
            <a:r>
              <a:t>数据算法竞赛</a:t>
            </a:r>
          </a:p>
        </p:txBody>
      </p:sp>
      <p:grpSp>
        <p:nvGrpSpPr>
          <p:cNvPr id="439" name="#331340"/>
          <p:cNvGrpSpPr/>
          <p:nvPr/>
        </p:nvGrpSpPr>
        <p:grpSpPr>
          <a:xfrm>
            <a:off x="2158" y="1640651"/>
            <a:ext cx="12192006" cy="4998667"/>
            <a:chOff x="0" y="-2"/>
            <a:chExt cx="12192005" cy="4998665"/>
          </a:xfrm>
        </p:grpSpPr>
        <p:sp>
          <p:nvSpPr>
            <p:cNvPr id="404" name="ïšļïďê"/>
            <p:cNvSpPr/>
            <p:nvPr/>
          </p:nvSpPr>
          <p:spPr>
            <a:xfrm>
              <a:off x="-1" y="3172609"/>
              <a:ext cx="12192006" cy="1826055"/>
            </a:xfrm>
            <a:prstGeom prst="rect">
              <a:avLst/>
            </a:prstGeom>
            <a:solidFill>
              <a:srgbClr val="A6A6A6"/>
            </a:solidFill>
            <a:ln w="12700" cap="flat">
              <a:noFill/>
              <a:miter lim="400000"/>
            </a:ln>
            <a:effectLst/>
          </p:spPr>
          <p:txBody>
            <a:bodyPr wrap="square" lIns="45718" tIns="45718" rIns="45718" bIns="45718" numCol="1" anchor="ctr">
              <a:noAutofit/>
            </a:bodyPr>
            <a:lstStyle/>
            <a:p>
              <a:pPr algn="ctr" defTabSz="914353">
                <a:defRPr b="1" sz="2000">
                  <a:solidFill>
                    <a:srgbClr val="FFFFFF"/>
                  </a:solidFill>
                  <a:latin typeface="思源黑体 CN Regular"/>
                  <a:ea typeface="思源黑体 CN Regular"/>
                  <a:cs typeface="思源黑体 CN Regular"/>
                  <a:sym typeface="思源黑体 CN Regular"/>
                </a:defRPr>
              </a:pPr>
            </a:p>
          </p:txBody>
        </p:sp>
        <p:grpSp>
          <p:nvGrpSpPr>
            <p:cNvPr id="407" name="íṧlîḍe"/>
            <p:cNvGrpSpPr/>
            <p:nvPr/>
          </p:nvGrpSpPr>
          <p:grpSpPr>
            <a:xfrm>
              <a:off x="660396" y="760032"/>
              <a:ext cx="2606171" cy="2871069"/>
              <a:chOff x="0" y="0"/>
              <a:chExt cx="2606170" cy="2871067"/>
            </a:xfrm>
          </p:grpSpPr>
          <p:sp>
            <p:nvSpPr>
              <p:cNvPr id="405" name="ísľíḍe"/>
              <p:cNvSpPr/>
              <p:nvPr/>
            </p:nvSpPr>
            <p:spPr>
              <a:xfrm>
                <a:off x="-1" y="-1"/>
                <a:ext cx="2606171" cy="2871069"/>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思源黑体 CN Regular"/>
                    <a:ea typeface="思源黑体 CN Regular"/>
                    <a:cs typeface="思源黑体 CN Regular"/>
                    <a:sym typeface="思源黑体 CN Regular"/>
                  </a:defRPr>
                </a:pPr>
              </a:p>
            </p:txBody>
          </p:sp>
          <p:sp>
            <p:nvSpPr>
              <p:cNvPr id="406" name="i$ľíďe"/>
              <p:cNvSpPr/>
              <p:nvPr/>
            </p:nvSpPr>
            <p:spPr>
              <a:xfrm>
                <a:off x="109439" y="88340"/>
                <a:ext cx="2387293" cy="2694386"/>
              </a:xfrm>
              <a:prstGeom prst="rect">
                <a:avLst/>
              </a:prstGeom>
              <a:blipFill rotWithShape="1">
                <a:blip r:embed="rId2"/>
                <a:srcRect l="0" t="0" r="0" b="0"/>
                <a:stretch>
                  <a:fillRect/>
                </a:stretch>
              </a:blipFill>
              <a:ln w="57150"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latin typeface="思源黑体 CN Regular"/>
                    <a:ea typeface="思源黑体 CN Regular"/>
                    <a:cs typeface="思源黑体 CN Regular"/>
                    <a:sym typeface="思源黑体 CN Regular"/>
                  </a:defRPr>
                </a:pPr>
              </a:p>
            </p:txBody>
          </p:sp>
        </p:grpSp>
        <p:sp>
          <p:nvSpPr>
            <p:cNvPr id="408" name="ïš1íḑê"/>
            <p:cNvSpPr txBox="1"/>
            <p:nvPr/>
          </p:nvSpPr>
          <p:spPr>
            <a:xfrm>
              <a:off x="923784" y="3805868"/>
              <a:ext cx="2079395" cy="724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6798" tIns="46798" rIns="46798" bIns="46798" numCol="1" anchor="t">
              <a:normAutofit fontScale="100000" lnSpcReduction="0"/>
            </a:bodyPr>
            <a:lstStyle>
              <a:lvl1pPr marL="171450" indent="-171450">
                <a:lnSpc>
                  <a:spcPct val="110000"/>
                </a:lnSpc>
                <a:buSzPct val="100000"/>
                <a:buFont typeface="Arial"/>
                <a:buChar char="•"/>
                <a:defRPr sz="1100">
                  <a:solidFill>
                    <a:srgbClr val="FFFFFF"/>
                  </a:solidFill>
                  <a:latin typeface="思源黑体 CN Regular"/>
                  <a:ea typeface="思源黑体 CN Regular"/>
                  <a:cs typeface="思源黑体 CN Regular"/>
                  <a:sym typeface="思源黑体 CN Regular"/>
                </a:defRPr>
              </a:lvl1pPr>
            </a:lstStyle>
            <a:p>
              <a:pPr/>
              <a:r>
                <a:t>得到一笔非常可观的奖金</a:t>
              </a:r>
            </a:p>
          </p:txBody>
        </p:sp>
        <p:grpSp>
          <p:nvGrpSpPr>
            <p:cNvPr id="411" name="îSḷíḑe"/>
            <p:cNvGrpSpPr/>
            <p:nvPr/>
          </p:nvGrpSpPr>
          <p:grpSpPr>
            <a:xfrm>
              <a:off x="1244458" y="22581"/>
              <a:ext cx="1438044" cy="1133216"/>
              <a:chOff x="-1" y="0"/>
              <a:chExt cx="1438043" cy="1133214"/>
            </a:xfrm>
          </p:grpSpPr>
          <p:sp>
            <p:nvSpPr>
              <p:cNvPr id="409" name="íşļiḍé"/>
              <p:cNvSpPr/>
              <p:nvPr/>
            </p:nvSpPr>
            <p:spPr>
              <a:xfrm>
                <a:off x="411603" y="518377"/>
                <a:ext cx="614841" cy="614837"/>
              </a:xfrm>
              <a:prstGeom prst="ellipse">
                <a:avLst/>
              </a:prstGeom>
              <a:solidFill>
                <a:srgbClr val="FFFFFF"/>
              </a:solidFill>
              <a:ln w="19050" cap="flat">
                <a:solidFill>
                  <a:srgbClr val="F4CE76"/>
                </a:solidFill>
                <a:prstDash val="solid"/>
                <a:round/>
              </a:ln>
              <a:effectLst/>
            </p:spPr>
            <p:txBody>
              <a:bodyPr wrap="square" lIns="45718" tIns="45718" rIns="45718" bIns="45718" numCol="1" anchor="ctr">
                <a:noAutofit/>
              </a:bodyPr>
              <a:lstStyle/>
              <a:p>
                <a:pPr algn="ctr">
                  <a:defRPr>
                    <a:latin typeface="思源黑体 CN Regular"/>
                    <a:ea typeface="思源黑体 CN Regular"/>
                    <a:cs typeface="思源黑体 CN Regular"/>
                    <a:sym typeface="思源黑体 CN Regular"/>
                  </a:defRPr>
                </a:pPr>
              </a:p>
            </p:txBody>
          </p:sp>
          <p:sp>
            <p:nvSpPr>
              <p:cNvPr id="410" name="îṩḷiḓé"/>
              <p:cNvSpPr txBox="1"/>
              <p:nvPr/>
            </p:nvSpPr>
            <p:spPr>
              <a:xfrm>
                <a:off x="-2" y="-1"/>
                <a:ext cx="1438044" cy="4491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6798" tIns="46798" rIns="46798" bIns="46798" numCol="1" anchor="ctr">
                <a:spAutoFit/>
              </a:bodyPr>
              <a:lstStyle>
                <a:lvl1pPr algn="ctr">
                  <a:defRPr b="1" sz="2000">
                    <a:solidFill>
                      <a:srgbClr val="F4CE76"/>
                    </a:solidFill>
                    <a:effectLst>
                      <a:outerShdw sx="100000" sy="100000" kx="0" ky="0" algn="b" rotWithShape="0" blurRad="38100" dist="38100" dir="2700000">
                        <a:srgbClr val="000000">
                          <a:alpha val="43137"/>
                        </a:srgbClr>
                      </a:outerShdw>
                    </a:effectLst>
                    <a:latin typeface="思源黑体 CN Regular"/>
                    <a:ea typeface="思源黑体 CN Regular"/>
                    <a:cs typeface="思源黑体 CN Regular"/>
                    <a:sym typeface="思源黑体 CN Regular"/>
                  </a:defRPr>
                </a:lvl1pPr>
              </a:lstStyle>
              <a:p>
                <a:pPr/>
                <a:r>
                  <a:t>奖金</a:t>
                </a:r>
              </a:p>
            </p:txBody>
          </p:sp>
        </p:grpSp>
        <p:grpSp>
          <p:nvGrpSpPr>
            <p:cNvPr id="414" name="iŝḷïḑê"/>
            <p:cNvGrpSpPr/>
            <p:nvPr/>
          </p:nvGrpSpPr>
          <p:grpSpPr>
            <a:xfrm>
              <a:off x="3411176" y="760032"/>
              <a:ext cx="2606172" cy="2871069"/>
              <a:chOff x="0" y="0"/>
              <a:chExt cx="2606170" cy="2871067"/>
            </a:xfrm>
          </p:grpSpPr>
          <p:sp>
            <p:nvSpPr>
              <p:cNvPr id="412" name="ïşlïḍè"/>
              <p:cNvSpPr/>
              <p:nvPr/>
            </p:nvSpPr>
            <p:spPr>
              <a:xfrm>
                <a:off x="-1" y="-1"/>
                <a:ext cx="2606171" cy="2871069"/>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思源黑体 CN Regular"/>
                    <a:ea typeface="思源黑体 CN Regular"/>
                    <a:cs typeface="思源黑体 CN Regular"/>
                    <a:sym typeface="思源黑体 CN Regular"/>
                  </a:defRPr>
                </a:pPr>
              </a:p>
            </p:txBody>
          </p:sp>
          <p:sp>
            <p:nvSpPr>
              <p:cNvPr id="413" name="iṧļiḍé"/>
              <p:cNvSpPr/>
              <p:nvPr/>
            </p:nvSpPr>
            <p:spPr>
              <a:xfrm>
                <a:off x="109439" y="88340"/>
                <a:ext cx="2387293" cy="2694386"/>
              </a:xfrm>
              <a:prstGeom prst="rect">
                <a:avLst/>
              </a:prstGeom>
              <a:blipFill rotWithShape="1">
                <a:blip r:embed="rId3"/>
                <a:srcRect l="0" t="0" r="0" b="0"/>
                <a:stretch>
                  <a:fillRect/>
                </a:stretch>
              </a:blipFill>
              <a:ln w="57150"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latin typeface="思源黑体 CN Regular"/>
                    <a:ea typeface="思源黑体 CN Regular"/>
                    <a:cs typeface="思源黑体 CN Regular"/>
                    <a:sym typeface="思源黑体 CN Regular"/>
                  </a:defRPr>
                </a:pPr>
              </a:p>
            </p:txBody>
          </p:sp>
        </p:grpSp>
        <p:grpSp>
          <p:nvGrpSpPr>
            <p:cNvPr id="417" name="ïṩ1ïḍé"/>
            <p:cNvGrpSpPr/>
            <p:nvPr/>
          </p:nvGrpSpPr>
          <p:grpSpPr>
            <a:xfrm>
              <a:off x="6161957" y="760032"/>
              <a:ext cx="2606172" cy="2871069"/>
              <a:chOff x="0" y="0"/>
              <a:chExt cx="2606170" cy="2871067"/>
            </a:xfrm>
          </p:grpSpPr>
          <p:sp>
            <p:nvSpPr>
              <p:cNvPr id="415" name="ïṩlîḑê"/>
              <p:cNvSpPr/>
              <p:nvPr/>
            </p:nvSpPr>
            <p:spPr>
              <a:xfrm>
                <a:off x="-1" y="-1"/>
                <a:ext cx="2606171" cy="2871069"/>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思源黑体 CN Regular"/>
                    <a:ea typeface="思源黑体 CN Regular"/>
                    <a:cs typeface="思源黑体 CN Regular"/>
                    <a:sym typeface="思源黑体 CN Regular"/>
                  </a:defRPr>
                </a:pPr>
              </a:p>
            </p:txBody>
          </p:sp>
          <p:sp>
            <p:nvSpPr>
              <p:cNvPr id="416" name="í$ḷïḑê"/>
              <p:cNvSpPr/>
              <p:nvPr/>
            </p:nvSpPr>
            <p:spPr>
              <a:xfrm>
                <a:off x="109439" y="88340"/>
                <a:ext cx="2387293" cy="2694386"/>
              </a:xfrm>
              <a:prstGeom prst="rect">
                <a:avLst/>
              </a:prstGeom>
              <a:blipFill rotWithShape="1">
                <a:blip r:embed="rId4"/>
                <a:srcRect l="0" t="0" r="0" b="0"/>
                <a:stretch>
                  <a:fillRect/>
                </a:stretch>
              </a:blipFill>
              <a:ln w="57150"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latin typeface="思源黑体 CN Regular"/>
                    <a:ea typeface="思源黑体 CN Regular"/>
                    <a:cs typeface="思源黑体 CN Regular"/>
                    <a:sym typeface="思源黑体 CN Regular"/>
                  </a:defRPr>
                </a:pPr>
              </a:p>
            </p:txBody>
          </p:sp>
        </p:grpSp>
        <p:grpSp>
          <p:nvGrpSpPr>
            <p:cNvPr id="420" name="ïšľîdé"/>
            <p:cNvGrpSpPr/>
            <p:nvPr/>
          </p:nvGrpSpPr>
          <p:grpSpPr>
            <a:xfrm>
              <a:off x="8912736" y="760032"/>
              <a:ext cx="2606172" cy="2871069"/>
              <a:chOff x="0" y="0"/>
              <a:chExt cx="2606170" cy="2871067"/>
            </a:xfrm>
          </p:grpSpPr>
          <p:sp>
            <p:nvSpPr>
              <p:cNvPr id="418" name="îṧḷîḓè"/>
              <p:cNvSpPr/>
              <p:nvPr/>
            </p:nvSpPr>
            <p:spPr>
              <a:xfrm>
                <a:off x="-1" y="-1"/>
                <a:ext cx="2606171" cy="2871069"/>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思源黑体 CN Regular"/>
                    <a:ea typeface="思源黑体 CN Regular"/>
                    <a:cs typeface="思源黑体 CN Regular"/>
                    <a:sym typeface="思源黑体 CN Regular"/>
                  </a:defRPr>
                </a:pPr>
              </a:p>
            </p:txBody>
          </p:sp>
          <p:sp>
            <p:nvSpPr>
              <p:cNvPr id="419" name="íš1íḓé"/>
              <p:cNvSpPr/>
              <p:nvPr/>
            </p:nvSpPr>
            <p:spPr>
              <a:xfrm>
                <a:off x="109439" y="88340"/>
                <a:ext cx="2387293" cy="2694386"/>
              </a:xfrm>
              <a:prstGeom prst="rect">
                <a:avLst/>
              </a:prstGeom>
              <a:blipFill rotWithShape="1">
                <a:blip r:embed="rId5"/>
                <a:srcRect l="0" t="0" r="0" b="0"/>
                <a:stretch>
                  <a:fillRect/>
                </a:stretch>
              </a:blipFill>
              <a:ln w="57150"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latin typeface="思源黑体 CN Regular"/>
                    <a:ea typeface="思源黑体 CN Regular"/>
                    <a:cs typeface="思源黑体 CN Regular"/>
                    <a:sym typeface="思源黑体 CN Regular"/>
                  </a:defRPr>
                </a:pPr>
              </a:p>
            </p:txBody>
          </p:sp>
        </p:grpSp>
        <p:grpSp>
          <p:nvGrpSpPr>
            <p:cNvPr id="425" name="íŝḷïḋè"/>
            <p:cNvGrpSpPr/>
            <p:nvPr/>
          </p:nvGrpSpPr>
          <p:grpSpPr>
            <a:xfrm>
              <a:off x="3995236" y="74906"/>
              <a:ext cx="1438044" cy="1080893"/>
              <a:chOff x="-1" y="0"/>
              <a:chExt cx="1438043" cy="1080891"/>
            </a:xfrm>
          </p:grpSpPr>
          <p:grpSp>
            <p:nvGrpSpPr>
              <p:cNvPr id="423" name="í$ľïďê"/>
              <p:cNvGrpSpPr/>
              <p:nvPr/>
            </p:nvGrpSpPr>
            <p:grpSpPr>
              <a:xfrm>
                <a:off x="411602" y="466049"/>
                <a:ext cx="614845" cy="614843"/>
                <a:chOff x="-1" y="-1"/>
                <a:chExt cx="614844" cy="614842"/>
              </a:xfrm>
            </p:grpSpPr>
            <p:sp>
              <p:nvSpPr>
                <p:cNvPr id="421" name="îśľiďé"/>
                <p:cNvSpPr/>
                <p:nvPr/>
              </p:nvSpPr>
              <p:spPr>
                <a:xfrm>
                  <a:off x="-2" y="-2"/>
                  <a:ext cx="614845" cy="614844"/>
                </a:xfrm>
                <a:prstGeom prst="ellipse">
                  <a:avLst/>
                </a:prstGeom>
                <a:solidFill>
                  <a:srgbClr val="FFFFFF"/>
                </a:solidFill>
                <a:ln w="19050" cap="flat">
                  <a:solidFill>
                    <a:srgbClr val="FF9999"/>
                  </a:solidFill>
                  <a:prstDash val="solid"/>
                  <a:round/>
                </a:ln>
                <a:effectLst/>
              </p:spPr>
              <p:txBody>
                <a:bodyPr wrap="square" lIns="45718" tIns="45718" rIns="45718" bIns="45718" numCol="1" anchor="ctr">
                  <a:noAutofit/>
                </a:bodyPr>
                <a:lstStyle/>
                <a:p>
                  <a:pPr algn="ctr">
                    <a:defRPr>
                      <a:latin typeface="思源黑体 CN Regular"/>
                      <a:ea typeface="思源黑体 CN Regular"/>
                      <a:cs typeface="思源黑体 CN Regular"/>
                      <a:sym typeface="思源黑体 CN Regular"/>
                    </a:defRPr>
                  </a:pPr>
                </a:p>
              </p:txBody>
            </p:sp>
            <p:sp>
              <p:nvSpPr>
                <p:cNvPr id="422" name="iṣ1îḑe"/>
                <p:cNvSpPr/>
                <p:nvPr/>
              </p:nvSpPr>
              <p:spPr>
                <a:xfrm>
                  <a:off x="104567" y="145226"/>
                  <a:ext cx="388379" cy="324386"/>
                </a:xfrm>
                <a:custGeom>
                  <a:avLst/>
                  <a:gdLst/>
                  <a:ahLst/>
                  <a:cxnLst>
                    <a:cxn ang="0">
                      <a:pos x="wd2" y="hd2"/>
                    </a:cxn>
                    <a:cxn ang="5400000">
                      <a:pos x="wd2" y="hd2"/>
                    </a:cxn>
                    <a:cxn ang="10800000">
                      <a:pos x="wd2" y="hd2"/>
                    </a:cxn>
                    <a:cxn ang="16200000">
                      <a:pos x="wd2" y="hd2"/>
                    </a:cxn>
                  </a:cxnLst>
                  <a:rect l="0" t="0" r="r" b="b"/>
                  <a:pathLst>
                    <a:path w="21508" h="21600" fill="norm" stroke="1" extrusionOk="0">
                      <a:moveTo>
                        <a:pt x="10938" y="8266"/>
                      </a:moveTo>
                      <a:lnTo>
                        <a:pt x="11002" y="8266"/>
                      </a:lnTo>
                      <a:cubicBezTo>
                        <a:pt x="11052" y="8266"/>
                        <a:pt x="11090" y="8315"/>
                        <a:pt x="11090" y="8371"/>
                      </a:cubicBezTo>
                      <a:lnTo>
                        <a:pt x="11090" y="8487"/>
                      </a:lnTo>
                      <a:cubicBezTo>
                        <a:pt x="11090" y="8547"/>
                        <a:pt x="11075" y="8638"/>
                        <a:pt x="11055" y="8690"/>
                      </a:cubicBezTo>
                      <a:lnTo>
                        <a:pt x="10839" y="9280"/>
                      </a:lnTo>
                      <a:cubicBezTo>
                        <a:pt x="10821" y="9332"/>
                        <a:pt x="10844" y="9374"/>
                        <a:pt x="10891" y="9374"/>
                      </a:cubicBezTo>
                      <a:lnTo>
                        <a:pt x="11353" y="9374"/>
                      </a:lnTo>
                      <a:cubicBezTo>
                        <a:pt x="11403" y="9374"/>
                        <a:pt x="11441" y="9424"/>
                        <a:pt x="11441" y="9480"/>
                      </a:cubicBezTo>
                      <a:lnTo>
                        <a:pt x="11441" y="10430"/>
                      </a:lnTo>
                      <a:cubicBezTo>
                        <a:pt x="11441" y="10490"/>
                        <a:pt x="11403" y="10539"/>
                        <a:pt x="11353" y="10539"/>
                      </a:cubicBezTo>
                      <a:lnTo>
                        <a:pt x="11186" y="10539"/>
                      </a:lnTo>
                      <a:cubicBezTo>
                        <a:pt x="11137" y="10539"/>
                        <a:pt x="11116" y="10581"/>
                        <a:pt x="11131" y="10634"/>
                      </a:cubicBezTo>
                      <a:cubicBezTo>
                        <a:pt x="11148" y="10697"/>
                        <a:pt x="11157" y="10764"/>
                        <a:pt x="11157" y="10830"/>
                      </a:cubicBezTo>
                      <a:cubicBezTo>
                        <a:pt x="11157" y="11171"/>
                        <a:pt x="10935" y="11444"/>
                        <a:pt x="10657" y="11469"/>
                      </a:cubicBezTo>
                      <a:cubicBezTo>
                        <a:pt x="9977" y="11479"/>
                        <a:pt x="8650" y="11465"/>
                        <a:pt x="8296" y="11458"/>
                      </a:cubicBezTo>
                      <a:cubicBezTo>
                        <a:pt x="8249" y="11458"/>
                        <a:pt x="8209" y="11504"/>
                        <a:pt x="8206" y="11563"/>
                      </a:cubicBezTo>
                      <a:lnTo>
                        <a:pt x="8156" y="15314"/>
                      </a:lnTo>
                      <a:lnTo>
                        <a:pt x="9465" y="16643"/>
                      </a:lnTo>
                      <a:cubicBezTo>
                        <a:pt x="9614" y="16794"/>
                        <a:pt x="9714" y="17004"/>
                        <a:pt x="9749" y="17232"/>
                      </a:cubicBezTo>
                      <a:lnTo>
                        <a:pt x="10202" y="20295"/>
                      </a:lnTo>
                      <a:cubicBezTo>
                        <a:pt x="10283" y="20842"/>
                        <a:pt x="9979" y="21365"/>
                        <a:pt x="9524" y="21463"/>
                      </a:cubicBezTo>
                      <a:cubicBezTo>
                        <a:pt x="9474" y="21474"/>
                        <a:pt x="9424" y="21477"/>
                        <a:pt x="9375" y="21477"/>
                      </a:cubicBezTo>
                      <a:cubicBezTo>
                        <a:pt x="8977" y="21477"/>
                        <a:pt x="8624" y="21137"/>
                        <a:pt x="8550" y="20649"/>
                      </a:cubicBezTo>
                      <a:lnTo>
                        <a:pt x="8150" y="17945"/>
                      </a:lnTo>
                      <a:lnTo>
                        <a:pt x="7393" y="17176"/>
                      </a:lnTo>
                      <a:lnTo>
                        <a:pt x="5140" y="20165"/>
                      </a:lnTo>
                      <a:cubicBezTo>
                        <a:pt x="5108" y="20211"/>
                        <a:pt x="5055" y="20281"/>
                        <a:pt x="5015" y="20316"/>
                      </a:cubicBezTo>
                      <a:cubicBezTo>
                        <a:pt x="4971" y="20358"/>
                        <a:pt x="4915" y="20386"/>
                        <a:pt x="4801" y="20386"/>
                      </a:cubicBezTo>
                      <a:lnTo>
                        <a:pt x="710" y="20383"/>
                      </a:lnTo>
                      <a:cubicBezTo>
                        <a:pt x="660" y="20383"/>
                        <a:pt x="622" y="20379"/>
                        <a:pt x="622" y="20379"/>
                      </a:cubicBezTo>
                      <a:cubicBezTo>
                        <a:pt x="622" y="20379"/>
                        <a:pt x="582" y="20376"/>
                        <a:pt x="535" y="20365"/>
                      </a:cubicBezTo>
                      <a:cubicBezTo>
                        <a:pt x="225" y="20291"/>
                        <a:pt x="0" y="19874"/>
                        <a:pt x="0" y="19390"/>
                      </a:cubicBezTo>
                      <a:cubicBezTo>
                        <a:pt x="0" y="18941"/>
                        <a:pt x="313" y="18523"/>
                        <a:pt x="687" y="18523"/>
                      </a:cubicBezTo>
                      <a:cubicBezTo>
                        <a:pt x="693" y="18523"/>
                        <a:pt x="695" y="18523"/>
                        <a:pt x="701" y="18523"/>
                      </a:cubicBezTo>
                      <a:cubicBezTo>
                        <a:pt x="710" y="18523"/>
                        <a:pt x="754" y="18520"/>
                        <a:pt x="804" y="18516"/>
                      </a:cubicBezTo>
                      <a:lnTo>
                        <a:pt x="3714" y="18418"/>
                      </a:lnTo>
                      <a:cubicBezTo>
                        <a:pt x="3761" y="18411"/>
                        <a:pt x="3825" y="18365"/>
                        <a:pt x="3851" y="18316"/>
                      </a:cubicBezTo>
                      <a:lnTo>
                        <a:pt x="4915" y="16513"/>
                      </a:lnTo>
                      <a:cubicBezTo>
                        <a:pt x="4941" y="16464"/>
                        <a:pt x="4962" y="16376"/>
                        <a:pt x="4962" y="16320"/>
                      </a:cubicBezTo>
                      <a:lnTo>
                        <a:pt x="4801" y="10988"/>
                      </a:lnTo>
                      <a:cubicBezTo>
                        <a:pt x="4801" y="10932"/>
                        <a:pt x="4760" y="10883"/>
                        <a:pt x="4711" y="10886"/>
                      </a:cubicBezTo>
                      <a:cubicBezTo>
                        <a:pt x="4711" y="10886"/>
                        <a:pt x="4579" y="10886"/>
                        <a:pt x="4404" y="10886"/>
                      </a:cubicBezTo>
                      <a:cubicBezTo>
                        <a:pt x="4234" y="10890"/>
                        <a:pt x="4176" y="11023"/>
                        <a:pt x="4129" y="11188"/>
                      </a:cubicBezTo>
                      <a:cubicBezTo>
                        <a:pt x="4030" y="11592"/>
                        <a:pt x="3504" y="13489"/>
                        <a:pt x="3404" y="14037"/>
                      </a:cubicBezTo>
                      <a:lnTo>
                        <a:pt x="3404" y="14051"/>
                      </a:lnTo>
                      <a:cubicBezTo>
                        <a:pt x="3361" y="14317"/>
                        <a:pt x="3162" y="14521"/>
                        <a:pt x="2919" y="14521"/>
                      </a:cubicBezTo>
                      <a:cubicBezTo>
                        <a:pt x="2648" y="14521"/>
                        <a:pt x="2425" y="14265"/>
                        <a:pt x="2425" y="13945"/>
                      </a:cubicBezTo>
                      <a:cubicBezTo>
                        <a:pt x="2425" y="13935"/>
                        <a:pt x="2425" y="13924"/>
                        <a:pt x="2425" y="13914"/>
                      </a:cubicBezTo>
                      <a:lnTo>
                        <a:pt x="2428" y="13903"/>
                      </a:lnTo>
                      <a:cubicBezTo>
                        <a:pt x="2487" y="13335"/>
                        <a:pt x="2826" y="11784"/>
                        <a:pt x="2911" y="11364"/>
                      </a:cubicBezTo>
                      <a:cubicBezTo>
                        <a:pt x="3019" y="10799"/>
                        <a:pt x="3060" y="10494"/>
                        <a:pt x="3106" y="10350"/>
                      </a:cubicBezTo>
                      <a:cubicBezTo>
                        <a:pt x="3124" y="10294"/>
                        <a:pt x="3168" y="10220"/>
                        <a:pt x="3203" y="10178"/>
                      </a:cubicBezTo>
                      <a:lnTo>
                        <a:pt x="4486" y="8694"/>
                      </a:lnTo>
                      <a:cubicBezTo>
                        <a:pt x="4524" y="8652"/>
                        <a:pt x="4620" y="8533"/>
                        <a:pt x="4795" y="8533"/>
                      </a:cubicBezTo>
                      <a:lnTo>
                        <a:pt x="7671" y="8533"/>
                      </a:lnTo>
                      <a:cubicBezTo>
                        <a:pt x="7721" y="8533"/>
                        <a:pt x="7785" y="8578"/>
                        <a:pt x="7817" y="8624"/>
                      </a:cubicBezTo>
                      <a:lnTo>
                        <a:pt x="8831" y="10167"/>
                      </a:lnTo>
                      <a:cubicBezTo>
                        <a:pt x="8860" y="10213"/>
                        <a:pt x="8930" y="10251"/>
                        <a:pt x="8980" y="10255"/>
                      </a:cubicBezTo>
                      <a:lnTo>
                        <a:pt x="10342" y="10294"/>
                      </a:lnTo>
                      <a:cubicBezTo>
                        <a:pt x="10391" y="10297"/>
                        <a:pt x="10429" y="10248"/>
                        <a:pt x="10429" y="10192"/>
                      </a:cubicBezTo>
                      <a:lnTo>
                        <a:pt x="10429" y="9294"/>
                      </a:lnTo>
                      <a:cubicBezTo>
                        <a:pt x="10429" y="9234"/>
                        <a:pt x="10450" y="9146"/>
                        <a:pt x="10473" y="9094"/>
                      </a:cubicBezTo>
                      <a:lnTo>
                        <a:pt x="10806" y="8361"/>
                      </a:lnTo>
                      <a:cubicBezTo>
                        <a:pt x="10830" y="8308"/>
                        <a:pt x="10888" y="8266"/>
                        <a:pt x="10938" y="8266"/>
                      </a:cubicBezTo>
                      <a:close/>
                      <a:moveTo>
                        <a:pt x="6553" y="4541"/>
                      </a:moveTo>
                      <a:cubicBezTo>
                        <a:pt x="7419" y="4541"/>
                        <a:pt x="8121" y="5384"/>
                        <a:pt x="8121" y="6424"/>
                      </a:cubicBezTo>
                      <a:cubicBezTo>
                        <a:pt x="8121" y="7465"/>
                        <a:pt x="7419" y="8308"/>
                        <a:pt x="6553" y="8308"/>
                      </a:cubicBezTo>
                      <a:cubicBezTo>
                        <a:pt x="5687" y="8308"/>
                        <a:pt x="4985" y="7465"/>
                        <a:pt x="4985" y="6424"/>
                      </a:cubicBezTo>
                      <a:cubicBezTo>
                        <a:pt x="4985" y="5384"/>
                        <a:pt x="5687" y="4541"/>
                        <a:pt x="6553" y="4541"/>
                      </a:cubicBezTo>
                      <a:close/>
                      <a:moveTo>
                        <a:pt x="18207" y="3713"/>
                      </a:moveTo>
                      <a:cubicBezTo>
                        <a:pt x="18219" y="3713"/>
                        <a:pt x="18234" y="3713"/>
                        <a:pt x="18248" y="3717"/>
                      </a:cubicBezTo>
                      <a:cubicBezTo>
                        <a:pt x="18403" y="3720"/>
                        <a:pt x="18555" y="3784"/>
                        <a:pt x="18687" y="3906"/>
                      </a:cubicBezTo>
                      <a:lnTo>
                        <a:pt x="18739" y="3956"/>
                      </a:lnTo>
                      <a:lnTo>
                        <a:pt x="19330" y="4513"/>
                      </a:lnTo>
                      <a:lnTo>
                        <a:pt x="20417" y="5541"/>
                      </a:lnTo>
                      <a:cubicBezTo>
                        <a:pt x="20530" y="5647"/>
                        <a:pt x="20615" y="5790"/>
                        <a:pt x="20662" y="5955"/>
                      </a:cubicBezTo>
                      <a:lnTo>
                        <a:pt x="21468" y="8808"/>
                      </a:lnTo>
                      <a:cubicBezTo>
                        <a:pt x="21600" y="9274"/>
                        <a:pt x="21393" y="9783"/>
                        <a:pt x="21004" y="9941"/>
                      </a:cubicBezTo>
                      <a:cubicBezTo>
                        <a:pt x="20922" y="9976"/>
                        <a:pt x="20843" y="9990"/>
                        <a:pt x="20761" y="9990"/>
                      </a:cubicBezTo>
                      <a:cubicBezTo>
                        <a:pt x="20452" y="9990"/>
                        <a:pt x="20162" y="9755"/>
                        <a:pt x="20057" y="9383"/>
                      </a:cubicBezTo>
                      <a:lnTo>
                        <a:pt x="19321" y="6783"/>
                      </a:lnTo>
                      <a:lnTo>
                        <a:pt x="19072" y="6548"/>
                      </a:lnTo>
                      <a:lnTo>
                        <a:pt x="18985" y="6464"/>
                      </a:lnTo>
                      <a:cubicBezTo>
                        <a:pt x="19040" y="7120"/>
                        <a:pt x="19864" y="14295"/>
                        <a:pt x="20078" y="15344"/>
                      </a:cubicBezTo>
                      <a:cubicBezTo>
                        <a:pt x="20089" y="15400"/>
                        <a:pt x="20060" y="15446"/>
                        <a:pt x="20010" y="15446"/>
                      </a:cubicBezTo>
                      <a:lnTo>
                        <a:pt x="19359" y="15446"/>
                      </a:lnTo>
                      <a:cubicBezTo>
                        <a:pt x="19309" y="15446"/>
                        <a:pt x="19271" y="15495"/>
                        <a:pt x="19271" y="15551"/>
                      </a:cubicBezTo>
                      <a:lnTo>
                        <a:pt x="19271" y="20649"/>
                      </a:lnTo>
                      <a:cubicBezTo>
                        <a:pt x="19271" y="20670"/>
                        <a:pt x="19274" y="20691"/>
                        <a:pt x="19274" y="20716"/>
                      </a:cubicBezTo>
                      <a:cubicBezTo>
                        <a:pt x="19274" y="21204"/>
                        <a:pt x="18950" y="21600"/>
                        <a:pt x="18552" y="21600"/>
                      </a:cubicBezTo>
                      <a:cubicBezTo>
                        <a:pt x="18152" y="21600"/>
                        <a:pt x="17830" y="21204"/>
                        <a:pt x="17830" y="20716"/>
                      </a:cubicBezTo>
                      <a:cubicBezTo>
                        <a:pt x="17830" y="20702"/>
                        <a:pt x="17830" y="20691"/>
                        <a:pt x="17830" y="20677"/>
                      </a:cubicBezTo>
                      <a:cubicBezTo>
                        <a:pt x="17833" y="20656"/>
                        <a:pt x="17830" y="20593"/>
                        <a:pt x="17825" y="20533"/>
                      </a:cubicBezTo>
                      <a:cubicBezTo>
                        <a:pt x="17737" y="19267"/>
                        <a:pt x="17524" y="16162"/>
                        <a:pt x="17483" y="15551"/>
                      </a:cubicBezTo>
                      <a:cubicBezTo>
                        <a:pt x="17477" y="15495"/>
                        <a:pt x="17436" y="15446"/>
                        <a:pt x="17386" y="15446"/>
                      </a:cubicBezTo>
                      <a:lnTo>
                        <a:pt x="17094" y="15446"/>
                      </a:lnTo>
                      <a:cubicBezTo>
                        <a:pt x="17044" y="15446"/>
                        <a:pt x="17001" y="15495"/>
                        <a:pt x="16995" y="15551"/>
                      </a:cubicBezTo>
                      <a:cubicBezTo>
                        <a:pt x="16919" y="16221"/>
                        <a:pt x="16501" y="19902"/>
                        <a:pt x="16425" y="20572"/>
                      </a:cubicBezTo>
                      <a:cubicBezTo>
                        <a:pt x="16419" y="20628"/>
                        <a:pt x="16413" y="20723"/>
                        <a:pt x="16407" y="20779"/>
                      </a:cubicBezTo>
                      <a:cubicBezTo>
                        <a:pt x="16358" y="21207"/>
                        <a:pt x="16057" y="21547"/>
                        <a:pt x="15689" y="21547"/>
                      </a:cubicBezTo>
                      <a:cubicBezTo>
                        <a:pt x="15291" y="21547"/>
                        <a:pt x="14970" y="21158"/>
                        <a:pt x="14964" y="20674"/>
                      </a:cubicBezTo>
                      <a:cubicBezTo>
                        <a:pt x="14964" y="20674"/>
                        <a:pt x="14964" y="20674"/>
                        <a:pt x="14964" y="20670"/>
                      </a:cubicBezTo>
                      <a:cubicBezTo>
                        <a:pt x="14964" y="20667"/>
                        <a:pt x="14964" y="20663"/>
                        <a:pt x="14964" y="20663"/>
                      </a:cubicBezTo>
                      <a:cubicBezTo>
                        <a:pt x="14964" y="20635"/>
                        <a:pt x="14964" y="20607"/>
                        <a:pt x="14967" y="20579"/>
                      </a:cubicBezTo>
                      <a:cubicBezTo>
                        <a:pt x="15008" y="19425"/>
                        <a:pt x="15060" y="18484"/>
                        <a:pt x="15253" y="15551"/>
                      </a:cubicBezTo>
                      <a:cubicBezTo>
                        <a:pt x="15259" y="15495"/>
                        <a:pt x="15221" y="15446"/>
                        <a:pt x="15174" y="15446"/>
                      </a:cubicBezTo>
                      <a:lnTo>
                        <a:pt x="14806" y="15446"/>
                      </a:lnTo>
                      <a:cubicBezTo>
                        <a:pt x="14759" y="15446"/>
                        <a:pt x="14724" y="15400"/>
                        <a:pt x="14730" y="15341"/>
                      </a:cubicBezTo>
                      <a:cubicBezTo>
                        <a:pt x="14832" y="14457"/>
                        <a:pt x="15542" y="8243"/>
                        <a:pt x="15689" y="6724"/>
                      </a:cubicBezTo>
                      <a:lnTo>
                        <a:pt x="15157" y="7317"/>
                      </a:lnTo>
                      <a:cubicBezTo>
                        <a:pt x="15054" y="7447"/>
                        <a:pt x="14920" y="7534"/>
                        <a:pt x="14777" y="7573"/>
                      </a:cubicBezTo>
                      <a:lnTo>
                        <a:pt x="14379" y="7675"/>
                      </a:lnTo>
                      <a:lnTo>
                        <a:pt x="12787" y="8085"/>
                      </a:lnTo>
                      <a:lnTo>
                        <a:pt x="12401" y="8187"/>
                      </a:lnTo>
                      <a:cubicBezTo>
                        <a:pt x="12349" y="8201"/>
                        <a:pt x="12296" y="8208"/>
                        <a:pt x="12243" y="8208"/>
                      </a:cubicBezTo>
                      <a:cubicBezTo>
                        <a:pt x="11899" y="8208"/>
                        <a:pt x="11592" y="7920"/>
                        <a:pt x="11516" y="7503"/>
                      </a:cubicBezTo>
                      <a:cubicBezTo>
                        <a:pt x="11428" y="7018"/>
                        <a:pt x="11685" y="6541"/>
                        <a:pt x="12086" y="6440"/>
                      </a:cubicBezTo>
                      <a:lnTo>
                        <a:pt x="14239" y="5878"/>
                      </a:lnTo>
                      <a:lnTo>
                        <a:pt x="14745" y="5324"/>
                      </a:lnTo>
                      <a:lnTo>
                        <a:pt x="15788" y="4180"/>
                      </a:lnTo>
                      <a:cubicBezTo>
                        <a:pt x="15881" y="4068"/>
                        <a:pt x="15992" y="3991"/>
                        <a:pt x="16109" y="3948"/>
                      </a:cubicBezTo>
                      <a:cubicBezTo>
                        <a:pt x="16141" y="3938"/>
                        <a:pt x="16171" y="3931"/>
                        <a:pt x="16200" y="3924"/>
                      </a:cubicBezTo>
                      <a:cubicBezTo>
                        <a:pt x="16355" y="3882"/>
                        <a:pt x="16472" y="3889"/>
                        <a:pt x="16536" y="3885"/>
                      </a:cubicBezTo>
                      <a:cubicBezTo>
                        <a:pt x="16735" y="3871"/>
                        <a:pt x="17725" y="3773"/>
                        <a:pt x="18032" y="3738"/>
                      </a:cubicBezTo>
                      <a:cubicBezTo>
                        <a:pt x="18058" y="3734"/>
                        <a:pt x="18093" y="3727"/>
                        <a:pt x="18129" y="3720"/>
                      </a:cubicBezTo>
                      <a:cubicBezTo>
                        <a:pt x="18134" y="3720"/>
                        <a:pt x="18137" y="3720"/>
                        <a:pt x="18143" y="3720"/>
                      </a:cubicBezTo>
                      <a:cubicBezTo>
                        <a:pt x="18167" y="3717"/>
                        <a:pt x="18190" y="3713"/>
                        <a:pt x="18207" y="3713"/>
                      </a:cubicBezTo>
                      <a:close/>
                      <a:moveTo>
                        <a:pt x="16948" y="0"/>
                      </a:moveTo>
                      <a:cubicBezTo>
                        <a:pt x="17781" y="0"/>
                        <a:pt x="18457" y="811"/>
                        <a:pt x="18457" y="1812"/>
                      </a:cubicBezTo>
                      <a:cubicBezTo>
                        <a:pt x="18457" y="2812"/>
                        <a:pt x="17781" y="3623"/>
                        <a:pt x="16948" y="3623"/>
                      </a:cubicBezTo>
                      <a:cubicBezTo>
                        <a:pt x="16114" y="3623"/>
                        <a:pt x="15439" y="2812"/>
                        <a:pt x="15439" y="1812"/>
                      </a:cubicBezTo>
                      <a:cubicBezTo>
                        <a:pt x="15439" y="811"/>
                        <a:pt x="16114" y="0"/>
                        <a:pt x="16948" y="0"/>
                      </a:cubicBezTo>
                      <a:close/>
                    </a:path>
                  </a:pathLst>
                </a:custGeom>
                <a:solidFill>
                  <a:srgbClr val="FF9999"/>
                </a:solidFill>
                <a:ln w="12700" cap="flat">
                  <a:noFill/>
                  <a:miter lim="400000"/>
                </a:ln>
                <a:effectLst/>
              </p:spPr>
              <p:txBody>
                <a:bodyPr wrap="square" lIns="45718" tIns="45718" rIns="45718" bIns="45718" numCol="1" anchor="ctr">
                  <a:noAutofit/>
                </a:bodyPr>
                <a:lstStyle/>
                <a:p>
                  <a:pPr algn="ctr">
                    <a:defRPr>
                      <a:latin typeface="思源黑体 CN Regular"/>
                      <a:ea typeface="思源黑体 CN Regular"/>
                      <a:cs typeface="思源黑体 CN Regular"/>
                      <a:sym typeface="思源黑体 CN Regular"/>
                    </a:defRPr>
                  </a:pPr>
                </a:p>
              </p:txBody>
            </p:sp>
          </p:grpSp>
          <p:sp>
            <p:nvSpPr>
              <p:cNvPr id="424" name="îşḻïḓé"/>
              <p:cNvSpPr txBox="1"/>
              <p:nvPr/>
            </p:nvSpPr>
            <p:spPr>
              <a:xfrm>
                <a:off x="-2" y="0"/>
                <a:ext cx="1438044" cy="377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6798" tIns="46798" rIns="46798" bIns="46798" numCol="1" anchor="ctr">
                <a:normAutofit fontScale="100000" lnSpcReduction="0"/>
              </a:bodyPr>
              <a:lstStyle>
                <a:lvl1pPr algn="ctr" defTabSz="749808">
                  <a:lnSpc>
                    <a:spcPct val="90000"/>
                  </a:lnSpc>
                  <a:defRPr b="1" sz="1600">
                    <a:solidFill>
                      <a:srgbClr val="FF9999"/>
                    </a:solidFill>
                    <a:effectLst>
                      <a:outerShdw sx="100000" sy="100000" kx="0" ky="0" algn="b" rotWithShape="0" blurRad="25400" dist="31242" dir="2700000">
                        <a:srgbClr val="000000">
                          <a:alpha val="43137"/>
                        </a:srgbClr>
                      </a:outerShdw>
                    </a:effectLst>
                    <a:latin typeface="思源黑体 CN Regular"/>
                    <a:ea typeface="思源黑体 CN Regular"/>
                    <a:cs typeface="思源黑体 CN Regular"/>
                    <a:sym typeface="思源黑体 CN Regular"/>
                  </a:defRPr>
                </a:lvl1pPr>
              </a:lstStyle>
              <a:p>
                <a:pPr/>
                <a:r>
                  <a:t>交友</a:t>
                </a:r>
              </a:p>
            </p:txBody>
          </p:sp>
        </p:grpSp>
        <p:grpSp>
          <p:nvGrpSpPr>
            <p:cNvPr id="430" name="i$ḷiḍé"/>
            <p:cNvGrpSpPr/>
            <p:nvPr/>
          </p:nvGrpSpPr>
          <p:grpSpPr>
            <a:xfrm>
              <a:off x="6746016" y="-3"/>
              <a:ext cx="1438046" cy="1155801"/>
              <a:chOff x="0" y="0"/>
              <a:chExt cx="1438044" cy="1155799"/>
            </a:xfrm>
          </p:grpSpPr>
          <p:grpSp>
            <p:nvGrpSpPr>
              <p:cNvPr id="428" name="îṩlíḑe"/>
              <p:cNvGrpSpPr/>
              <p:nvPr/>
            </p:nvGrpSpPr>
            <p:grpSpPr>
              <a:xfrm>
                <a:off x="411606" y="540958"/>
                <a:ext cx="614841" cy="614841"/>
                <a:chOff x="0" y="0"/>
                <a:chExt cx="614839" cy="614839"/>
              </a:xfrm>
            </p:grpSpPr>
            <p:sp>
              <p:nvSpPr>
                <p:cNvPr id="426" name="ïşľíḋé"/>
                <p:cNvSpPr/>
                <p:nvPr/>
              </p:nvSpPr>
              <p:spPr>
                <a:xfrm>
                  <a:off x="0" y="-1"/>
                  <a:ext cx="614840" cy="614841"/>
                </a:xfrm>
                <a:prstGeom prst="ellipse">
                  <a:avLst/>
                </a:prstGeom>
                <a:solidFill>
                  <a:srgbClr val="FFFFFF"/>
                </a:solidFill>
                <a:ln w="19050" cap="flat">
                  <a:solidFill>
                    <a:srgbClr val="00B0F0"/>
                  </a:solidFill>
                  <a:prstDash val="solid"/>
                  <a:round/>
                </a:ln>
                <a:effectLst/>
              </p:spPr>
              <p:txBody>
                <a:bodyPr wrap="square" lIns="45718" tIns="45718" rIns="45718" bIns="45718" numCol="1" anchor="ctr">
                  <a:noAutofit/>
                </a:bodyPr>
                <a:lstStyle/>
                <a:p>
                  <a:pPr algn="ctr">
                    <a:defRPr>
                      <a:latin typeface="思源黑体 CN Regular"/>
                      <a:ea typeface="思源黑体 CN Regular"/>
                      <a:cs typeface="思源黑体 CN Regular"/>
                      <a:sym typeface="思源黑体 CN Regular"/>
                    </a:defRPr>
                  </a:pPr>
                </a:p>
              </p:txBody>
            </p:sp>
            <p:sp>
              <p:nvSpPr>
                <p:cNvPr id="427" name="îṣ1iḓé"/>
                <p:cNvSpPr/>
                <p:nvPr/>
              </p:nvSpPr>
              <p:spPr>
                <a:xfrm>
                  <a:off x="126820" y="156175"/>
                  <a:ext cx="373578" cy="292583"/>
                </a:xfrm>
                <a:custGeom>
                  <a:avLst/>
                  <a:gdLst/>
                  <a:ahLst/>
                  <a:cxnLst>
                    <a:cxn ang="0">
                      <a:pos x="wd2" y="hd2"/>
                    </a:cxn>
                    <a:cxn ang="5400000">
                      <a:pos x="wd2" y="hd2"/>
                    </a:cxn>
                    <a:cxn ang="10800000">
                      <a:pos x="wd2" y="hd2"/>
                    </a:cxn>
                    <a:cxn ang="16200000">
                      <a:pos x="wd2" y="hd2"/>
                    </a:cxn>
                  </a:cxnLst>
                  <a:rect l="0" t="0" r="r" b="b"/>
                  <a:pathLst>
                    <a:path w="21516" h="21600" fill="norm" stroke="1" extrusionOk="0">
                      <a:moveTo>
                        <a:pt x="6997" y="20128"/>
                      </a:moveTo>
                      <a:lnTo>
                        <a:pt x="13464" y="20128"/>
                      </a:lnTo>
                      <a:cubicBezTo>
                        <a:pt x="13703" y="20128"/>
                        <a:pt x="13896" y="20377"/>
                        <a:pt x="13896" y="20683"/>
                      </a:cubicBezTo>
                      <a:lnTo>
                        <a:pt x="13896" y="21045"/>
                      </a:lnTo>
                      <a:cubicBezTo>
                        <a:pt x="13896" y="21351"/>
                        <a:pt x="13700" y="21600"/>
                        <a:pt x="13460" y="21600"/>
                      </a:cubicBezTo>
                      <a:lnTo>
                        <a:pt x="6997" y="21600"/>
                      </a:lnTo>
                      <a:cubicBezTo>
                        <a:pt x="6758" y="21600"/>
                        <a:pt x="6563" y="21351"/>
                        <a:pt x="6563" y="21045"/>
                      </a:cubicBezTo>
                      <a:lnTo>
                        <a:pt x="6563" y="20683"/>
                      </a:lnTo>
                      <a:cubicBezTo>
                        <a:pt x="6563" y="20377"/>
                        <a:pt x="6758" y="20128"/>
                        <a:pt x="6997" y="20128"/>
                      </a:cubicBezTo>
                      <a:close/>
                      <a:moveTo>
                        <a:pt x="2652" y="12486"/>
                      </a:moveTo>
                      <a:lnTo>
                        <a:pt x="11186" y="12486"/>
                      </a:lnTo>
                      <a:cubicBezTo>
                        <a:pt x="11138" y="12717"/>
                        <a:pt x="11100" y="12953"/>
                        <a:pt x="11071" y="13193"/>
                      </a:cubicBezTo>
                      <a:cubicBezTo>
                        <a:pt x="11045" y="13427"/>
                        <a:pt x="11026" y="13661"/>
                        <a:pt x="11020" y="13903"/>
                      </a:cubicBezTo>
                      <a:lnTo>
                        <a:pt x="2652" y="13903"/>
                      </a:lnTo>
                      <a:cubicBezTo>
                        <a:pt x="2347" y="13903"/>
                        <a:pt x="2097" y="13584"/>
                        <a:pt x="2097" y="13193"/>
                      </a:cubicBezTo>
                      <a:cubicBezTo>
                        <a:pt x="2097" y="12802"/>
                        <a:pt x="2347" y="12486"/>
                        <a:pt x="2652" y="12486"/>
                      </a:cubicBezTo>
                      <a:close/>
                      <a:moveTo>
                        <a:pt x="16011" y="10160"/>
                      </a:moveTo>
                      <a:cubicBezTo>
                        <a:pt x="15429" y="10160"/>
                        <a:pt x="14887" y="10364"/>
                        <a:pt x="14421" y="10717"/>
                      </a:cubicBezTo>
                      <a:cubicBezTo>
                        <a:pt x="13879" y="11132"/>
                        <a:pt x="13444" y="11747"/>
                        <a:pt x="13179" y="12485"/>
                      </a:cubicBezTo>
                      <a:cubicBezTo>
                        <a:pt x="13099" y="12712"/>
                        <a:pt x="13033" y="12946"/>
                        <a:pt x="12986" y="13193"/>
                      </a:cubicBezTo>
                      <a:cubicBezTo>
                        <a:pt x="12942" y="13423"/>
                        <a:pt x="12913" y="13659"/>
                        <a:pt x="12902" y="13904"/>
                      </a:cubicBezTo>
                      <a:cubicBezTo>
                        <a:pt x="12898" y="13982"/>
                        <a:pt x="12895" y="14061"/>
                        <a:pt x="12895" y="14144"/>
                      </a:cubicBezTo>
                      <a:cubicBezTo>
                        <a:pt x="12895" y="14648"/>
                        <a:pt x="12968" y="15133"/>
                        <a:pt x="13104" y="15580"/>
                      </a:cubicBezTo>
                      <a:cubicBezTo>
                        <a:pt x="13267" y="16118"/>
                        <a:pt x="13519" y="16601"/>
                        <a:pt x="13838" y="16997"/>
                      </a:cubicBezTo>
                      <a:cubicBezTo>
                        <a:pt x="14398" y="17699"/>
                        <a:pt x="15166" y="18128"/>
                        <a:pt x="16008" y="18128"/>
                      </a:cubicBezTo>
                      <a:cubicBezTo>
                        <a:pt x="16851" y="18128"/>
                        <a:pt x="17617" y="17694"/>
                        <a:pt x="18180" y="16997"/>
                      </a:cubicBezTo>
                      <a:cubicBezTo>
                        <a:pt x="18495" y="16601"/>
                        <a:pt x="18748" y="16118"/>
                        <a:pt x="18913" y="15580"/>
                      </a:cubicBezTo>
                      <a:cubicBezTo>
                        <a:pt x="19048" y="15133"/>
                        <a:pt x="19121" y="14648"/>
                        <a:pt x="19126" y="14144"/>
                      </a:cubicBezTo>
                      <a:cubicBezTo>
                        <a:pt x="19126" y="12689"/>
                        <a:pt x="18514" y="11413"/>
                        <a:pt x="17601" y="10717"/>
                      </a:cubicBezTo>
                      <a:cubicBezTo>
                        <a:pt x="17135" y="10364"/>
                        <a:pt x="16591" y="10160"/>
                        <a:pt x="16011" y="10160"/>
                      </a:cubicBezTo>
                      <a:close/>
                      <a:moveTo>
                        <a:pt x="2652" y="9300"/>
                      </a:moveTo>
                      <a:lnTo>
                        <a:pt x="12753" y="9300"/>
                      </a:lnTo>
                      <a:cubicBezTo>
                        <a:pt x="12555" y="9517"/>
                        <a:pt x="12370" y="9753"/>
                        <a:pt x="12203" y="10008"/>
                      </a:cubicBezTo>
                      <a:cubicBezTo>
                        <a:pt x="12055" y="10232"/>
                        <a:pt x="11918" y="10470"/>
                        <a:pt x="11795" y="10717"/>
                      </a:cubicBezTo>
                      <a:lnTo>
                        <a:pt x="2652" y="10717"/>
                      </a:lnTo>
                      <a:cubicBezTo>
                        <a:pt x="2347" y="10717"/>
                        <a:pt x="2097" y="10400"/>
                        <a:pt x="2097" y="10008"/>
                      </a:cubicBezTo>
                      <a:cubicBezTo>
                        <a:pt x="2097" y="9617"/>
                        <a:pt x="2347" y="9300"/>
                        <a:pt x="2652" y="9300"/>
                      </a:cubicBezTo>
                      <a:close/>
                      <a:moveTo>
                        <a:pt x="16006" y="8460"/>
                      </a:moveTo>
                      <a:cubicBezTo>
                        <a:pt x="17338" y="8460"/>
                        <a:pt x="18539" y="9217"/>
                        <a:pt x="19352" y="10411"/>
                      </a:cubicBezTo>
                      <a:cubicBezTo>
                        <a:pt x="20032" y="11410"/>
                        <a:pt x="20444" y="12714"/>
                        <a:pt x="20444" y="14142"/>
                      </a:cubicBezTo>
                      <a:cubicBezTo>
                        <a:pt x="20444" y="15012"/>
                        <a:pt x="20291" y="15837"/>
                        <a:pt x="20017" y="16575"/>
                      </a:cubicBezTo>
                      <a:cubicBezTo>
                        <a:pt x="19917" y="16841"/>
                        <a:pt x="19802" y="17097"/>
                        <a:pt x="19673" y="17337"/>
                      </a:cubicBezTo>
                      <a:cubicBezTo>
                        <a:pt x="19696" y="17360"/>
                        <a:pt x="19718" y="17386"/>
                        <a:pt x="19738" y="17411"/>
                      </a:cubicBezTo>
                      <a:lnTo>
                        <a:pt x="19876" y="17590"/>
                      </a:lnTo>
                      <a:lnTo>
                        <a:pt x="20072" y="17847"/>
                      </a:lnTo>
                      <a:lnTo>
                        <a:pt x="21279" y="19413"/>
                      </a:lnTo>
                      <a:cubicBezTo>
                        <a:pt x="21600" y="19830"/>
                        <a:pt x="21595" y="20506"/>
                        <a:pt x="21267" y="20917"/>
                      </a:cubicBezTo>
                      <a:cubicBezTo>
                        <a:pt x="21106" y="21121"/>
                        <a:pt x="20895" y="21223"/>
                        <a:pt x="20684" y="21223"/>
                      </a:cubicBezTo>
                      <a:cubicBezTo>
                        <a:pt x="20469" y="21223"/>
                        <a:pt x="20255" y="21119"/>
                        <a:pt x="20092" y="20906"/>
                      </a:cubicBezTo>
                      <a:lnTo>
                        <a:pt x="18898" y="19349"/>
                      </a:lnTo>
                      <a:lnTo>
                        <a:pt x="18700" y="19094"/>
                      </a:lnTo>
                      <a:lnTo>
                        <a:pt x="18554" y="18903"/>
                      </a:lnTo>
                      <a:cubicBezTo>
                        <a:pt x="18535" y="18881"/>
                        <a:pt x="18520" y="18858"/>
                        <a:pt x="18505" y="18834"/>
                      </a:cubicBezTo>
                      <a:cubicBezTo>
                        <a:pt x="17794" y="19456"/>
                        <a:pt x="16932" y="19821"/>
                        <a:pt x="16006" y="19821"/>
                      </a:cubicBezTo>
                      <a:cubicBezTo>
                        <a:pt x="14874" y="19821"/>
                        <a:pt x="13839" y="19277"/>
                        <a:pt x="13055" y="18381"/>
                      </a:cubicBezTo>
                      <a:cubicBezTo>
                        <a:pt x="12960" y="18271"/>
                        <a:pt x="12867" y="18154"/>
                        <a:pt x="12779" y="18035"/>
                      </a:cubicBezTo>
                      <a:cubicBezTo>
                        <a:pt x="12679" y="17903"/>
                        <a:pt x="12586" y="17760"/>
                        <a:pt x="12496" y="17616"/>
                      </a:cubicBezTo>
                      <a:cubicBezTo>
                        <a:pt x="12376" y="17420"/>
                        <a:pt x="12268" y="17209"/>
                        <a:pt x="12168" y="16994"/>
                      </a:cubicBezTo>
                      <a:cubicBezTo>
                        <a:pt x="11970" y="16560"/>
                        <a:pt x="11816" y="16090"/>
                        <a:pt x="11714" y="15593"/>
                      </a:cubicBezTo>
                      <a:cubicBezTo>
                        <a:pt x="11711" y="15588"/>
                        <a:pt x="11709" y="15582"/>
                        <a:pt x="11709" y="15576"/>
                      </a:cubicBezTo>
                      <a:cubicBezTo>
                        <a:pt x="11688" y="15469"/>
                        <a:pt x="11669" y="15363"/>
                        <a:pt x="11651" y="15256"/>
                      </a:cubicBezTo>
                      <a:cubicBezTo>
                        <a:pt x="11635" y="15146"/>
                        <a:pt x="11618" y="15035"/>
                        <a:pt x="11608" y="14920"/>
                      </a:cubicBezTo>
                      <a:cubicBezTo>
                        <a:pt x="11581" y="14665"/>
                        <a:pt x="11565" y="14406"/>
                        <a:pt x="11565" y="14142"/>
                      </a:cubicBezTo>
                      <a:cubicBezTo>
                        <a:pt x="11565" y="14061"/>
                        <a:pt x="11568" y="13980"/>
                        <a:pt x="11570" y="13899"/>
                      </a:cubicBezTo>
                      <a:cubicBezTo>
                        <a:pt x="11576" y="13659"/>
                        <a:pt x="11596" y="13423"/>
                        <a:pt x="11628" y="13191"/>
                      </a:cubicBezTo>
                      <a:cubicBezTo>
                        <a:pt x="11658" y="12951"/>
                        <a:pt x="11703" y="12712"/>
                        <a:pt x="11758" y="12483"/>
                      </a:cubicBezTo>
                      <a:cubicBezTo>
                        <a:pt x="11914" y="11836"/>
                        <a:pt x="12155" y="11240"/>
                        <a:pt x="12466" y="10715"/>
                      </a:cubicBezTo>
                      <a:cubicBezTo>
                        <a:pt x="12616" y="10460"/>
                        <a:pt x="12782" y="10223"/>
                        <a:pt x="12965" y="10006"/>
                      </a:cubicBezTo>
                      <a:cubicBezTo>
                        <a:pt x="13186" y="9738"/>
                        <a:pt x="13430" y="9500"/>
                        <a:pt x="13690" y="9296"/>
                      </a:cubicBezTo>
                      <a:cubicBezTo>
                        <a:pt x="14363" y="8766"/>
                        <a:pt x="15156" y="8460"/>
                        <a:pt x="16006" y="8460"/>
                      </a:cubicBezTo>
                      <a:close/>
                      <a:moveTo>
                        <a:pt x="11550" y="6203"/>
                      </a:moveTo>
                      <a:lnTo>
                        <a:pt x="17689" y="6203"/>
                      </a:lnTo>
                      <a:cubicBezTo>
                        <a:pt x="17995" y="6203"/>
                        <a:pt x="18242" y="6520"/>
                        <a:pt x="18242" y="6912"/>
                      </a:cubicBezTo>
                      <a:cubicBezTo>
                        <a:pt x="18242" y="7304"/>
                        <a:pt x="17995" y="7624"/>
                        <a:pt x="17689" y="7624"/>
                      </a:cubicBezTo>
                      <a:lnTo>
                        <a:pt x="11550" y="7624"/>
                      </a:lnTo>
                      <a:cubicBezTo>
                        <a:pt x="11244" y="7624"/>
                        <a:pt x="10997" y="7304"/>
                        <a:pt x="10997" y="6912"/>
                      </a:cubicBezTo>
                      <a:cubicBezTo>
                        <a:pt x="10997" y="6520"/>
                        <a:pt x="11244" y="6203"/>
                        <a:pt x="11550" y="6203"/>
                      </a:cubicBezTo>
                      <a:close/>
                      <a:moveTo>
                        <a:pt x="8929" y="5923"/>
                      </a:moveTo>
                      <a:lnTo>
                        <a:pt x="8929" y="6470"/>
                      </a:lnTo>
                      <a:lnTo>
                        <a:pt x="9363" y="6470"/>
                      </a:lnTo>
                      <a:cubicBezTo>
                        <a:pt x="9509" y="6470"/>
                        <a:pt x="9557" y="6461"/>
                        <a:pt x="9569" y="6459"/>
                      </a:cubicBezTo>
                      <a:cubicBezTo>
                        <a:pt x="9635" y="6444"/>
                        <a:pt x="9670" y="6423"/>
                        <a:pt x="9690" y="6408"/>
                      </a:cubicBezTo>
                      <a:cubicBezTo>
                        <a:pt x="9708" y="6393"/>
                        <a:pt x="9722" y="6372"/>
                        <a:pt x="9737" y="6338"/>
                      </a:cubicBezTo>
                      <a:cubicBezTo>
                        <a:pt x="9753" y="6299"/>
                        <a:pt x="9760" y="6255"/>
                        <a:pt x="9760" y="6195"/>
                      </a:cubicBezTo>
                      <a:cubicBezTo>
                        <a:pt x="9760" y="6110"/>
                        <a:pt x="9740" y="6067"/>
                        <a:pt x="9727" y="6042"/>
                      </a:cubicBezTo>
                      <a:cubicBezTo>
                        <a:pt x="9713" y="6018"/>
                        <a:pt x="9690" y="5989"/>
                        <a:pt x="9640" y="5965"/>
                      </a:cubicBezTo>
                      <a:cubicBezTo>
                        <a:pt x="9602" y="5950"/>
                        <a:pt x="9509" y="5923"/>
                        <a:pt x="9310" y="5923"/>
                      </a:cubicBezTo>
                      <a:close/>
                      <a:moveTo>
                        <a:pt x="8924" y="4390"/>
                      </a:moveTo>
                      <a:lnTo>
                        <a:pt x="8924" y="4784"/>
                      </a:lnTo>
                      <a:lnTo>
                        <a:pt x="9265" y="4784"/>
                      </a:lnTo>
                      <a:cubicBezTo>
                        <a:pt x="9461" y="4784"/>
                        <a:pt x="9529" y="4762"/>
                        <a:pt x="9544" y="4756"/>
                      </a:cubicBezTo>
                      <a:cubicBezTo>
                        <a:pt x="9571" y="4745"/>
                        <a:pt x="9604" y="4728"/>
                        <a:pt x="9620" y="4703"/>
                      </a:cubicBezTo>
                      <a:cubicBezTo>
                        <a:pt x="9634" y="4682"/>
                        <a:pt x="9640" y="4645"/>
                        <a:pt x="9640" y="4594"/>
                      </a:cubicBezTo>
                      <a:cubicBezTo>
                        <a:pt x="9640" y="4524"/>
                        <a:pt x="9627" y="4486"/>
                        <a:pt x="9615" y="4464"/>
                      </a:cubicBezTo>
                      <a:cubicBezTo>
                        <a:pt x="9607" y="4447"/>
                        <a:pt x="9595" y="4435"/>
                        <a:pt x="9571" y="4424"/>
                      </a:cubicBezTo>
                      <a:cubicBezTo>
                        <a:pt x="9551" y="4415"/>
                        <a:pt x="9468" y="4390"/>
                        <a:pt x="9222" y="4390"/>
                      </a:cubicBezTo>
                      <a:lnTo>
                        <a:pt x="8926" y="4390"/>
                      </a:lnTo>
                      <a:close/>
                      <a:moveTo>
                        <a:pt x="6138" y="4308"/>
                      </a:moveTo>
                      <a:cubicBezTo>
                        <a:pt x="5944" y="4308"/>
                        <a:pt x="5779" y="4393"/>
                        <a:pt x="5639" y="4563"/>
                      </a:cubicBezTo>
                      <a:cubicBezTo>
                        <a:pt x="5505" y="4729"/>
                        <a:pt x="5438" y="5040"/>
                        <a:pt x="5433" y="5486"/>
                      </a:cubicBezTo>
                      <a:cubicBezTo>
                        <a:pt x="5433" y="5837"/>
                        <a:pt x="5500" y="6099"/>
                        <a:pt x="5638" y="6286"/>
                      </a:cubicBezTo>
                      <a:cubicBezTo>
                        <a:pt x="5771" y="6467"/>
                        <a:pt x="5927" y="6552"/>
                        <a:pt x="6131" y="6552"/>
                      </a:cubicBezTo>
                      <a:cubicBezTo>
                        <a:pt x="6339" y="6552"/>
                        <a:pt x="6497" y="6467"/>
                        <a:pt x="6630" y="6282"/>
                      </a:cubicBezTo>
                      <a:cubicBezTo>
                        <a:pt x="6763" y="6094"/>
                        <a:pt x="6831" y="5809"/>
                        <a:pt x="6831" y="5431"/>
                      </a:cubicBezTo>
                      <a:cubicBezTo>
                        <a:pt x="6831" y="5188"/>
                        <a:pt x="6801" y="4976"/>
                        <a:pt x="6738" y="4799"/>
                      </a:cubicBezTo>
                      <a:cubicBezTo>
                        <a:pt x="6683" y="4640"/>
                        <a:pt x="6605" y="4521"/>
                        <a:pt x="6499" y="4436"/>
                      </a:cubicBezTo>
                      <a:cubicBezTo>
                        <a:pt x="6392" y="4350"/>
                        <a:pt x="6273" y="4308"/>
                        <a:pt x="6138" y="4308"/>
                      </a:cubicBezTo>
                      <a:close/>
                      <a:moveTo>
                        <a:pt x="8273" y="3247"/>
                      </a:moveTo>
                      <a:lnTo>
                        <a:pt x="9343" y="3247"/>
                      </a:lnTo>
                      <a:cubicBezTo>
                        <a:pt x="9602" y="3247"/>
                        <a:pt x="9810" y="3294"/>
                        <a:pt x="9979" y="3387"/>
                      </a:cubicBezTo>
                      <a:cubicBezTo>
                        <a:pt x="10162" y="3489"/>
                        <a:pt x="10308" y="3651"/>
                        <a:pt x="10413" y="3868"/>
                      </a:cubicBezTo>
                      <a:cubicBezTo>
                        <a:pt x="10514" y="4077"/>
                        <a:pt x="10566" y="4303"/>
                        <a:pt x="10566" y="4537"/>
                      </a:cubicBezTo>
                      <a:cubicBezTo>
                        <a:pt x="10566" y="4758"/>
                        <a:pt x="10519" y="4971"/>
                        <a:pt x="10428" y="5163"/>
                      </a:cubicBezTo>
                      <a:cubicBezTo>
                        <a:pt x="10415" y="5192"/>
                        <a:pt x="10400" y="5222"/>
                        <a:pt x="10381" y="5250"/>
                      </a:cubicBezTo>
                      <a:cubicBezTo>
                        <a:pt x="10428" y="5303"/>
                        <a:pt x="10473" y="5363"/>
                        <a:pt x="10511" y="5429"/>
                      </a:cubicBezTo>
                      <a:cubicBezTo>
                        <a:pt x="10639" y="5648"/>
                        <a:pt x="10705" y="5906"/>
                        <a:pt x="10705" y="6197"/>
                      </a:cubicBezTo>
                      <a:cubicBezTo>
                        <a:pt x="10705" y="6423"/>
                        <a:pt x="10667" y="6636"/>
                        <a:pt x="10592" y="6832"/>
                      </a:cubicBezTo>
                      <a:cubicBezTo>
                        <a:pt x="10518" y="7030"/>
                        <a:pt x="10418" y="7185"/>
                        <a:pt x="10300" y="7300"/>
                      </a:cubicBezTo>
                      <a:cubicBezTo>
                        <a:pt x="10189" y="7406"/>
                        <a:pt x="10049" y="7489"/>
                        <a:pt x="9890" y="7540"/>
                      </a:cubicBezTo>
                      <a:cubicBezTo>
                        <a:pt x="9740" y="7589"/>
                        <a:pt x="9567" y="7611"/>
                        <a:pt x="9361" y="7611"/>
                      </a:cubicBezTo>
                      <a:lnTo>
                        <a:pt x="8273" y="7611"/>
                      </a:lnTo>
                      <a:cubicBezTo>
                        <a:pt x="8120" y="7611"/>
                        <a:pt x="7995" y="7453"/>
                        <a:pt x="7995" y="7257"/>
                      </a:cubicBezTo>
                      <a:lnTo>
                        <a:pt x="7995" y="3600"/>
                      </a:lnTo>
                      <a:cubicBezTo>
                        <a:pt x="7995" y="3404"/>
                        <a:pt x="8120" y="3247"/>
                        <a:pt x="8273" y="3247"/>
                      </a:cubicBezTo>
                      <a:close/>
                      <a:moveTo>
                        <a:pt x="3591" y="3247"/>
                      </a:moveTo>
                      <a:lnTo>
                        <a:pt x="3968" y="3247"/>
                      </a:lnTo>
                      <a:cubicBezTo>
                        <a:pt x="4121" y="3247"/>
                        <a:pt x="4244" y="3404"/>
                        <a:pt x="4244" y="3600"/>
                      </a:cubicBezTo>
                      <a:lnTo>
                        <a:pt x="4244" y="6092"/>
                      </a:lnTo>
                      <a:cubicBezTo>
                        <a:pt x="4244" y="6451"/>
                        <a:pt x="4208" y="6730"/>
                        <a:pt x="4135" y="6945"/>
                      </a:cubicBezTo>
                      <a:cubicBezTo>
                        <a:pt x="4051" y="7187"/>
                        <a:pt x="3918" y="7375"/>
                        <a:pt x="3739" y="7498"/>
                      </a:cubicBezTo>
                      <a:cubicBezTo>
                        <a:pt x="3573" y="7615"/>
                        <a:pt x="3380" y="7675"/>
                        <a:pt x="3165" y="7675"/>
                      </a:cubicBezTo>
                      <a:cubicBezTo>
                        <a:pt x="2835" y="7675"/>
                        <a:pt x="2573" y="7545"/>
                        <a:pt x="2387" y="7281"/>
                      </a:cubicBezTo>
                      <a:cubicBezTo>
                        <a:pt x="2203" y="7028"/>
                        <a:pt x="2115" y="6668"/>
                        <a:pt x="2121" y="6211"/>
                      </a:cubicBezTo>
                      <a:cubicBezTo>
                        <a:pt x="2123" y="6034"/>
                        <a:pt x="2226" y="5887"/>
                        <a:pt x="2361" y="5864"/>
                      </a:cubicBezTo>
                      <a:lnTo>
                        <a:pt x="2702" y="5804"/>
                      </a:lnTo>
                      <a:cubicBezTo>
                        <a:pt x="2780" y="5792"/>
                        <a:pt x="2858" y="5819"/>
                        <a:pt x="2918" y="5885"/>
                      </a:cubicBezTo>
                      <a:cubicBezTo>
                        <a:pt x="2977" y="5949"/>
                        <a:pt x="3014" y="6043"/>
                        <a:pt x="3017" y="6143"/>
                      </a:cubicBezTo>
                      <a:cubicBezTo>
                        <a:pt x="3026" y="6421"/>
                        <a:pt x="3067" y="6494"/>
                        <a:pt x="3067" y="6494"/>
                      </a:cubicBezTo>
                      <a:cubicBezTo>
                        <a:pt x="3074" y="6506"/>
                        <a:pt x="3094" y="6532"/>
                        <a:pt x="3164" y="6532"/>
                      </a:cubicBezTo>
                      <a:cubicBezTo>
                        <a:pt x="3205" y="6532"/>
                        <a:pt x="3237" y="6523"/>
                        <a:pt x="3260" y="6502"/>
                      </a:cubicBezTo>
                      <a:cubicBezTo>
                        <a:pt x="3278" y="6489"/>
                        <a:pt x="3285" y="6477"/>
                        <a:pt x="3290" y="6460"/>
                      </a:cubicBezTo>
                      <a:cubicBezTo>
                        <a:pt x="3297" y="6440"/>
                        <a:pt x="3313" y="6355"/>
                        <a:pt x="3313" y="6119"/>
                      </a:cubicBezTo>
                      <a:lnTo>
                        <a:pt x="3313" y="3600"/>
                      </a:lnTo>
                      <a:cubicBezTo>
                        <a:pt x="3313" y="3404"/>
                        <a:pt x="3438" y="3247"/>
                        <a:pt x="3591" y="3247"/>
                      </a:cubicBezTo>
                      <a:close/>
                      <a:moveTo>
                        <a:pt x="11550" y="3199"/>
                      </a:moveTo>
                      <a:lnTo>
                        <a:pt x="17689" y="3199"/>
                      </a:lnTo>
                      <a:cubicBezTo>
                        <a:pt x="17995" y="3199"/>
                        <a:pt x="18242" y="3516"/>
                        <a:pt x="18242" y="3908"/>
                      </a:cubicBezTo>
                      <a:cubicBezTo>
                        <a:pt x="18242" y="4300"/>
                        <a:pt x="17995" y="4619"/>
                        <a:pt x="17689" y="4619"/>
                      </a:cubicBezTo>
                      <a:lnTo>
                        <a:pt x="11550" y="4619"/>
                      </a:lnTo>
                      <a:cubicBezTo>
                        <a:pt x="11244" y="4619"/>
                        <a:pt x="10997" y="4300"/>
                        <a:pt x="10997" y="3908"/>
                      </a:cubicBezTo>
                      <a:cubicBezTo>
                        <a:pt x="10997" y="3516"/>
                        <a:pt x="11244" y="3199"/>
                        <a:pt x="11550" y="3199"/>
                      </a:cubicBezTo>
                      <a:close/>
                      <a:moveTo>
                        <a:pt x="6136" y="3183"/>
                      </a:moveTo>
                      <a:cubicBezTo>
                        <a:pt x="6451" y="3183"/>
                        <a:pt x="6736" y="3283"/>
                        <a:pt x="6991" y="3474"/>
                      </a:cubicBezTo>
                      <a:cubicBezTo>
                        <a:pt x="7250" y="3670"/>
                        <a:pt x="7448" y="3949"/>
                        <a:pt x="7583" y="4297"/>
                      </a:cubicBezTo>
                      <a:cubicBezTo>
                        <a:pt x="7712" y="4631"/>
                        <a:pt x="7779" y="5014"/>
                        <a:pt x="7779" y="5435"/>
                      </a:cubicBezTo>
                      <a:cubicBezTo>
                        <a:pt x="7779" y="5860"/>
                        <a:pt x="7709" y="6252"/>
                        <a:pt x="7573" y="6592"/>
                      </a:cubicBezTo>
                      <a:cubicBezTo>
                        <a:pt x="7430" y="6945"/>
                        <a:pt x="7227" y="7222"/>
                        <a:pt x="6963" y="7405"/>
                      </a:cubicBezTo>
                      <a:cubicBezTo>
                        <a:pt x="6708" y="7583"/>
                        <a:pt x="6431" y="7675"/>
                        <a:pt x="6136" y="7675"/>
                      </a:cubicBezTo>
                      <a:cubicBezTo>
                        <a:pt x="5814" y="7675"/>
                        <a:pt x="5525" y="7575"/>
                        <a:pt x="5269" y="7375"/>
                      </a:cubicBezTo>
                      <a:cubicBezTo>
                        <a:pt x="5014" y="7173"/>
                        <a:pt x="4817" y="6892"/>
                        <a:pt x="4682" y="6541"/>
                      </a:cubicBezTo>
                      <a:cubicBezTo>
                        <a:pt x="4556" y="6205"/>
                        <a:pt x="4491" y="5848"/>
                        <a:pt x="4491" y="5473"/>
                      </a:cubicBezTo>
                      <a:cubicBezTo>
                        <a:pt x="4491" y="4776"/>
                        <a:pt x="4647" y="4214"/>
                        <a:pt x="4950" y="3806"/>
                      </a:cubicBezTo>
                      <a:cubicBezTo>
                        <a:pt x="5255" y="3393"/>
                        <a:pt x="5658" y="3183"/>
                        <a:pt x="6136" y="3183"/>
                      </a:cubicBezTo>
                      <a:close/>
                      <a:moveTo>
                        <a:pt x="1310" y="0"/>
                      </a:moveTo>
                      <a:lnTo>
                        <a:pt x="19152" y="0"/>
                      </a:lnTo>
                      <a:cubicBezTo>
                        <a:pt x="19875" y="0"/>
                        <a:pt x="20462" y="751"/>
                        <a:pt x="20462" y="1677"/>
                      </a:cubicBezTo>
                      <a:lnTo>
                        <a:pt x="20462" y="11258"/>
                      </a:lnTo>
                      <a:cubicBezTo>
                        <a:pt x="20182" y="10556"/>
                        <a:pt x="19805" y="9930"/>
                        <a:pt x="19353" y="9404"/>
                      </a:cubicBezTo>
                      <a:lnTo>
                        <a:pt x="19353" y="1677"/>
                      </a:lnTo>
                      <a:cubicBezTo>
                        <a:pt x="19353" y="1534"/>
                        <a:pt x="19263" y="1419"/>
                        <a:pt x="19152" y="1419"/>
                      </a:cubicBezTo>
                      <a:lnTo>
                        <a:pt x="1310" y="1419"/>
                      </a:lnTo>
                      <a:cubicBezTo>
                        <a:pt x="1199" y="1419"/>
                        <a:pt x="1109" y="1534"/>
                        <a:pt x="1109" y="1677"/>
                      </a:cubicBezTo>
                      <a:lnTo>
                        <a:pt x="1109" y="15322"/>
                      </a:lnTo>
                      <a:cubicBezTo>
                        <a:pt x="1109" y="15464"/>
                        <a:pt x="1199" y="15581"/>
                        <a:pt x="1310" y="15581"/>
                      </a:cubicBezTo>
                      <a:lnTo>
                        <a:pt x="11144" y="15581"/>
                      </a:lnTo>
                      <a:cubicBezTo>
                        <a:pt x="11144" y="15585"/>
                        <a:pt x="11145" y="15592"/>
                        <a:pt x="11145" y="15598"/>
                      </a:cubicBezTo>
                      <a:cubicBezTo>
                        <a:pt x="11237" y="16088"/>
                        <a:pt x="11370" y="16560"/>
                        <a:pt x="11543" y="16998"/>
                      </a:cubicBezTo>
                      <a:cubicBezTo>
                        <a:pt x="11799" y="17651"/>
                        <a:pt x="12141" y="18245"/>
                        <a:pt x="12548" y="18747"/>
                      </a:cubicBezTo>
                      <a:lnTo>
                        <a:pt x="12577" y="19420"/>
                      </a:lnTo>
                      <a:lnTo>
                        <a:pt x="7887" y="19420"/>
                      </a:lnTo>
                      <a:lnTo>
                        <a:pt x="7992" y="16998"/>
                      </a:lnTo>
                      <a:lnTo>
                        <a:pt x="1310" y="16998"/>
                      </a:lnTo>
                      <a:cubicBezTo>
                        <a:pt x="587" y="16998"/>
                        <a:pt x="0" y="16247"/>
                        <a:pt x="0" y="15322"/>
                      </a:cubicBezTo>
                      <a:lnTo>
                        <a:pt x="0" y="1677"/>
                      </a:lnTo>
                      <a:cubicBezTo>
                        <a:pt x="0" y="751"/>
                        <a:pt x="587" y="0"/>
                        <a:pt x="1310" y="0"/>
                      </a:cubicBezTo>
                      <a:close/>
                    </a:path>
                  </a:pathLst>
                </a:custGeom>
                <a:solidFill>
                  <a:srgbClr val="66CCFF"/>
                </a:solidFill>
                <a:ln w="12700" cap="flat">
                  <a:noFill/>
                  <a:miter lim="400000"/>
                </a:ln>
                <a:effectLst/>
              </p:spPr>
              <p:txBody>
                <a:bodyPr wrap="square" lIns="45718" tIns="45718" rIns="45718" bIns="45718" numCol="1" anchor="ctr">
                  <a:noAutofit/>
                </a:bodyPr>
                <a:lstStyle/>
                <a:p>
                  <a:pPr algn="ctr">
                    <a:defRPr>
                      <a:latin typeface="思源黑体 CN Regular"/>
                      <a:ea typeface="思源黑体 CN Regular"/>
                      <a:cs typeface="思源黑体 CN Regular"/>
                      <a:sym typeface="思源黑体 CN Regular"/>
                    </a:defRPr>
                  </a:pPr>
                </a:p>
              </p:txBody>
            </p:sp>
          </p:grpSp>
          <p:sp>
            <p:nvSpPr>
              <p:cNvPr id="429" name="îṡḷîdè"/>
              <p:cNvSpPr txBox="1"/>
              <p:nvPr/>
            </p:nvSpPr>
            <p:spPr>
              <a:xfrm>
                <a:off x="-1" y="-1"/>
                <a:ext cx="1438045" cy="4491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6798" tIns="46798" rIns="46798" bIns="46798" numCol="1" anchor="ctr">
                <a:spAutoFit/>
              </a:bodyPr>
              <a:lstStyle>
                <a:lvl1pPr algn="ctr">
                  <a:defRPr b="1" sz="2000">
                    <a:solidFill>
                      <a:srgbClr val="66CCFF"/>
                    </a:solidFill>
                    <a:effectLst>
                      <a:outerShdw sx="100000" sy="100000" kx="0" ky="0" algn="b" rotWithShape="0" blurRad="38100" dist="38100" dir="2700000">
                        <a:srgbClr val="000000">
                          <a:alpha val="43137"/>
                        </a:srgbClr>
                      </a:outerShdw>
                    </a:effectLst>
                    <a:latin typeface="思源黑体 CN Regular"/>
                    <a:ea typeface="思源黑体 CN Regular"/>
                    <a:cs typeface="思源黑体 CN Regular"/>
                    <a:sym typeface="思源黑体 CN Regular"/>
                  </a:defRPr>
                </a:lvl1pPr>
              </a:lstStyle>
              <a:p>
                <a:pPr/>
                <a:r>
                  <a:t>求职</a:t>
                </a:r>
              </a:p>
            </p:txBody>
          </p:sp>
        </p:grpSp>
        <p:grpSp>
          <p:nvGrpSpPr>
            <p:cNvPr id="435" name="ïṣļiḍé"/>
            <p:cNvGrpSpPr/>
            <p:nvPr/>
          </p:nvGrpSpPr>
          <p:grpSpPr>
            <a:xfrm>
              <a:off x="9496797" y="35740"/>
              <a:ext cx="1438046" cy="1120057"/>
              <a:chOff x="0" y="-1"/>
              <a:chExt cx="1438044" cy="1120055"/>
            </a:xfrm>
          </p:grpSpPr>
          <p:grpSp>
            <p:nvGrpSpPr>
              <p:cNvPr id="433" name="îS1íḑé"/>
              <p:cNvGrpSpPr/>
              <p:nvPr/>
            </p:nvGrpSpPr>
            <p:grpSpPr>
              <a:xfrm>
                <a:off x="411602" y="505214"/>
                <a:ext cx="614841" cy="614841"/>
                <a:chOff x="0" y="-1"/>
                <a:chExt cx="614839" cy="614839"/>
              </a:xfrm>
            </p:grpSpPr>
            <p:sp>
              <p:nvSpPr>
                <p:cNvPr id="431" name="î$liḓê"/>
                <p:cNvSpPr/>
                <p:nvPr/>
              </p:nvSpPr>
              <p:spPr>
                <a:xfrm>
                  <a:off x="0" y="-2"/>
                  <a:ext cx="614840" cy="614841"/>
                </a:xfrm>
                <a:prstGeom prst="ellipse">
                  <a:avLst/>
                </a:prstGeom>
                <a:solidFill>
                  <a:srgbClr val="FFFFFF"/>
                </a:solidFill>
                <a:ln w="19050" cap="flat">
                  <a:solidFill>
                    <a:srgbClr val="778495"/>
                  </a:solidFill>
                  <a:prstDash val="solid"/>
                  <a:round/>
                </a:ln>
                <a:effectLst/>
              </p:spPr>
              <p:txBody>
                <a:bodyPr wrap="square" lIns="45718" tIns="45718" rIns="45718" bIns="45718" numCol="1" anchor="ctr">
                  <a:noAutofit/>
                </a:bodyPr>
                <a:lstStyle/>
                <a:p>
                  <a:pPr algn="ctr">
                    <a:defRPr>
                      <a:latin typeface="思源黑体 CN Regular"/>
                      <a:ea typeface="思源黑体 CN Regular"/>
                      <a:cs typeface="思源黑体 CN Regular"/>
                      <a:sym typeface="思源黑体 CN Regular"/>
                    </a:defRPr>
                  </a:pPr>
                </a:p>
              </p:txBody>
            </p:sp>
            <p:sp>
              <p:nvSpPr>
                <p:cNvPr id="432" name="ïs1îďê"/>
                <p:cNvSpPr/>
                <p:nvPr/>
              </p:nvSpPr>
              <p:spPr>
                <a:xfrm>
                  <a:off x="185629" y="109998"/>
                  <a:ext cx="253978" cy="394842"/>
                </a:xfrm>
                <a:custGeom>
                  <a:avLst/>
                  <a:gdLst/>
                  <a:ahLst/>
                  <a:cxnLst>
                    <a:cxn ang="0">
                      <a:pos x="wd2" y="hd2"/>
                    </a:cxn>
                    <a:cxn ang="5400000">
                      <a:pos x="wd2" y="hd2"/>
                    </a:cxn>
                    <a:cxn ang="10800000">
                      <a:pos x="wd2" y="hd2"/>
                    </a:cxn>
                    <a:cxn ang="16200000">
                      <a:pos x="wd2" y="hd2"/>
                    </a:cxn>
                  </a:cxnLst>
                  <a:rect l="0" t="0" r="r" b="b"/>
                  <a:pathLst>
                    <a:path w="21389" h="21600" fill="norm" stroke="1" extrusionOk="0">
                      <a:moveTo>
                        <a:pt x="8103" y="13568"/>
                      </a:moveTo>
                      <a:cubicBezTo>
                        <a:pt x="8861" y="14155"/>
                        <a:pt x="9974" y="14506"/>
                        <a:pt x="11167" y="14545"/>
                      </a:cubicBezTo>
                      <a:lnTo>
                        <a:pt x="8356" y="19728"/>
                      </a:lnTo>
                      <a:cubicBezTo>
                        <a:pt x="8295" y="19837"/>
                        <a:pt x="8139" y="19909"/>
                        <a:pt x="7962" y="19909"/>
                      </a:cubicBezTo>
                      <a:lnTo>
                        <a:pt x="7957" y="19909"/>
                      </a:lnTo>
                      <a:cubicBezTo>
                        <a:pt x="7780" y="19909"/>
                        <a:pt x="7623" y="19837"/>
                        <a:pt x="7562" y="19732"/>
                      </a:cubicBezTo>
                      <a:lnTo>
                        <a:pt x="6081" y="17093"/>
                      </a:lnTo>
                      <a:cubicBezTo>
                        <a:pt x="6036" y="17014"/>
                        <a:pt x="5945" y="16955"/>
                        <a:pt x="5828" y="16929"/>
                      </a:cubicBezTo>
                      <a:cubicBezTo>
                        <a:pt x="5778" y="16919"/>
                        <a:pt x="5732" y="16912"/>
                        <a:pt x="5687" y="16912"/>
                      </a:cubicBezTo>
                      <a:cubicBezTo>
                        <a:pt x="5611" y="16912"/>
                        <a:pt x="5535" y="16925"/>
                        <a:pt x="5470" y="16952"/>
                      </a:cubicBezTo>
                      <a:lnTo>
                        <a:pt x="1764" y="18407"/>
                      </a:lnTo>
                      <a:cubicBezTo>
                        <a:pt x="1694" y="18433"/>
                        <a:pt x="1623" y="18447"/>
                        <a:pt x="1547" y="18447"/>
                      </a:cubicBezTo>
                      <a:cubicBezTo>
                        <a:pt x="1451" y="18447"/>
                        <a:pt x="1360" y="18424"/>
                        <a:pt x="1284" y="18384"/>
                      </a:cubicBezTo>
                      <a:cubicBezTo>
                        <a:pt x="1143" y="18312"/>
                        <a:pt x="1092" y="18191"/>
                        <a:pt x="1148" y="18083"/>
                      </a:cubicBezTo>
                      <a:lnTo>
                        <a:pt x="3599" y="13575"/>
                      </a:lnTo>
                      <a:cubicBezTo>
                        <a:pt x="3655" y="13601"/>
                        <a:pt x="3710" y="13627"/>
                        <a:pt x="3771" y="13647"/>
                      </a:cubicBezTo>
                      <a:cubicBezTo>
                        <a:pt x="4398" y="13873"/>
                        <a:pt x="5111" y="13994"/>
                        <a:pt x="5828" y="13994"/>
                      </a:cubicBezTo>
                      <a:cubicBezTo>
                        <a:pt x="6642" y="13994"/>
                        <a:pt x="7426" y="13844"/>
                        <a:pt x="8103" y="13568"/>
                      </a:cubicBezTo>
                      <a:close/>
                      <a:moveTo>
                        <a:pt x="17442" y="12543"/>
                      </a:moveTo>
                      <a:lnTo>
                        <a:pt x="21367" y="19774"/>
                      </a:lnTo>
                      <a:cubicBezTo>
                        <a:pt x="21423" y="19882"/>
                        <a:pt x="21373" y="20000"/>
                        <a:pt x="21236" y="20076"/>
                      </a:cubicBezTo>
                      <a:cubicBezTo>
                        <a:pt x="21100" y="20148"/>
                        <a:pt x="20908" y="20154"/>
                        <a:pt x="20756" y="20095"/>
                      </a:cubicBezTo>
                      <a:lnTo>
                        <a:pt x="17048" y="18643"/>
                      </a:lnTo>
                      <a:cubicBezTo>
                        <a:pt x="16942" y="18601"/>
                        <a:pt x="16810" y="18591"/>
                        <a:pt x="16694" y="18620"/>
                      </a:cubicBezTo>
                      <a:cubicBezTo>
                        <a:pt x="16573" y="18646"/>
                        <a:pt x="16482" y="18706"/>
                        <a:pt x="16441" y="18781"/>
                      </a:cubicBezTo>
                      <a:lnTo>
                        <a:pt x="14956" y="21420"/>
                      </a:lnTo>
                      <a:cubicBezTo>
                        <a:pt x="14895" y="21528"/>
                        <a:pt x="14739" y="21600"/>
                        <a:pt x="14562" y="21600"/>
                      </a:cubicBezTo>
                      <a:cubicBezTo>
                        <a:pt x="14385" y="21600"/>
                        <a:pt x="14229" y="21525"/>
                        <a:pt x="14168" y="21416"/>
                      </a:cubicBezTo>
                      <a:lnTo>
                        <a:pt x="11975" y="17381"/>
                      </a:lnTo>
                      <a:lnTo>
                        <a:pt x="13769" y="14080"/>
                      </a:lnTo>
                      <a:cubicBezTo>
                        <a:pt x="14547" y="13739"/>
                        <a:pt x="15133" y="13234"/>
                        <a:pt x="15426" y="12641"/>
                      </a:cubicBezTo>
                      <a:cubicBezTo>
                        <a:pt x="15673" y="12671"/>
                        <a:pt x="15921" y="12684"/>
                        <a:pt x="16174" y="12684"/>
                      </a:cubicBezTo>
                      <a:cubicBezTo>
                        <a:pt x="16613" y="12684"/>
                        <a:pt x="17038" y="12625"/>
                        <a:pt x="17442" y="12543"/>
                      </a:cubicBezTo>
                      <a:close/>
                      <a:moveTo>
                        <a:pt x="10021" y="3966"/>
                      </a:moveTo>
                      <a:cubicBezTo>
                        <a:pt x="12231" y="3966"/>
                        <a:pt x="14022" y="5127"/>
                        <a:pt x="14022" y="6560"/>
                      </a:cubicBezTo>
                      <a:cubicBezTo>
                        <a:pt x="14022" y="7993"/>
                        <a:pt x="12231" y="9155"/>
                        <a:pt x="10021" y="9155"/>
                      </a:cubicBezTo>
                      <a:cubicBezTo>
                        <a:pt x="7812" y="9155"/>
                        <a:pt x="6021" y="7993"/>
                        <a:pt x="6021" y="6560"/>
                      </a:cubicBezTo>
                      <a:cubicBezTo>
                        <a:pt x="6021" y="5127"/>
                        <a:pt x="7812" y="3966"/>
                        <a:pt x="10021" y="3966"/>
                      </a:cubicBezTo>
                      <a:close/>
                      <a:moveTo>
                        <a:pt x="10022" y="2531"/>
                      </a:moveTo>
                      <a:cubicBezTo>
                        <a:pt x="6595" y="2531"/>
                        <a:pt x="3805" y="4337"/>
                        <a:pt x="3805" y="6560"/>
                      </a:cubicBezTo>
                      <a:cubicBezTo>
                        <a:pt x="3805" y="8783"/>
                        <a:pt x="6595" y="10592"/>
                        <a:pt x="10022" y="10592"/>
                      </a:cubicBezTo>
                      <a:cubicBezTo>
                        <a:pt x="13448" y="10592"/>
                        <a:pt x="16233" y="8783"/>
                        <a:pt x="16233" y="6560"/>
                      </a:cubicBezTo>
                      <a:cubicBezTo>
                        <a:pt x="16233" y="4337"/>
                        <a:pt x="13448" y="2531"/>
                        <a:pt x="10022" y="2531"/>
                      </a:cubicBezTo>
                      <a:close/>
                      <a:moveTo>
                        <a:pt x="13004" y="1066"/>
                      </a:moveTo>
                      <a:lnTo>
                        <a:pt x="13048" y="1066"/>
                      </a:lnTo>
                      <a:lnTo>
                        <a:pt x="13089" y="1118"/>
                      </a:lnTo>
                      <a:lnTo>
                        <a:pt x="13089" y="1121"/>
                      </a:lnTo>
                      <a:lnTo>
                        <a:pt x="13149" y="1176"/>
                      </a:lnTo>
                      <a:lnTo>
                        <a:pt x="13004" y="1176"/>
                      </a:lnTo>
                      <a:close/>
                      <a:moveTo>
                        <a:pt x="13030" y="1043"/>
                      </a:moveTo>
                      <a:lnTo>
                        <a:pt x="13221" y="1043"/>
                      </a:lnTo>
                      <a:lnTo>
                        <a:pt x="13221" y="1199"/>
                      </a:lnTo>
                      <a:lnTo>
                        <a:pt x="13173" y="1199"/>
                      </a:lnTo>
                      <a:lnTo>
                        <a:pt x="13149" y="1176"/>
                      </a:lnTo>
                      <a:lnTo>
                        <a:pt x="13191" y="1176"/>
                      </a:lnTo>
                      <a:lnTo>
                        <a:pt x="13191" y="1066"/>
                      </a:lnTo>
                      <a:lnTo>
                        <a:pt x="13048" y="1066"/>
                      </a:lnTo>
                      <a:close/>
                      <a:moveTo>
                        <a:pt x="11073" y="0"/>
                      </a:moveTo>
                      <a:cubicBezTo>
                        <a:pt x="11179" y="0"/>
                        <a:pt x="11285" y="7"/>
                        <a:pt x="11391" y="16"/>
                      </a:cubicBezTo>
                      <a:cubicBezTo>
                        <a:pt x="11828" y="61"/>
                        <a:pt x="12219" y="194"/>
                        <a:pt x="12517" y="388"/>
                      </a:cubicBezTo>
                      <a:lnTo>
                        <a:pt x="13030" y="1043"/>
                      </a:lnTo>
                      <a:lnTo>
                        <a:pt x="12973" y="1043"/>
                      </a:lnTo>
                      <a:lnTo>
                        <a:pt x="12973" y="1199"/>
                      </a:lnTo>
                      <a:lnTo>
                        <a:pt x="13173" y="1199"/>
                      </a:lnTo>
                      <a:lnTo>
                        <a:pt x="13852" y="1826"/>
                      </a:lnTo>
                      <a:cubicBezTo>
                        <a:pt x="14080" y="1905"/>
                        <a:pt x="14327" y="1947"/>
                        <a:pt x="14580" y="1947"/>
                      </a:cubicBezTo>
                      <a:cubicBezTo>
                        <a:pt x="14782" y="1947"/>
                        <a:pt x="14984" y="1921"/>
                        <a:pt x="15177" y="1869"/>
                      </a:cubicBezTo>
                      <a:cubicBezTo>
                        <a:pt x="15434" y="1797"/>
                        <a:pt x="15707" y="1760"/>
                        <a:pt x="15980" y="1760"/>
                      </a:cubicBezTo>
                      <a:cubicBezTo>
                        <a:pt x="16556" y="1760"/>
                        <a:pt x="17122" y="1921"/>
                        <a:pt x="17521" y="2216"/>
                      </a:cubicBezTo>
                      <a:cubicBezTo>
                        <a:pt x="18103" y="2649"/>
                        <a:pt x="18189" y="3278"/>
                        <a:pt x="17729" y="3770"/>
                      </a:cubicBezTo>
                      <a:cubicBezTo>
                        <a:pt x="17491" y="4029"/>
                        <a:pt x="17446" y="4347"/>
                        <a:pt x="17612" y="4629"/>
                      </a:cubicBezTo>
                      <a:cubicBezTo>
                        <a:pt x="17779" y="4908"/>
                        <a:pt x="18138" y="5124"/>
                        <a:pt x="18588" y="5213"/>
                      </a:cubicBezTo>
                      <a:cubicBezTo>
                        <a:pt x="19432" y="5380"/>
                        <a:pt x="20018" y="5881"/>
                        <a:pt x="20038" y="6458"/>
                      </a:cubicBezTo>
                      <a:cubicBezTo>
                        <a:pt x="20053" y="7032"/>
                        <a:pt x="19498" y="7547"/>
                        <a:pt x="18654" y="7734"/>
                      </a:cubicBezTo>
                      <a:cubicBezTo>
                        <a:pt x="18214" y="7832"/>
                        <a:pt x="17870" y="8058"/>
                        <a:pt x="17719" y="8343"/>
                      </a:cubicBezTo>
                      <a:cubicBezTo>
                        <a:pt x="17567" y="8629"/>
                        <a:pt x="17628" y="8943"/>
                        <a:pt x="17880" y="9196"/>
                      </a:cubicBezTo>
                      <a:cubicBezTo>
                        <a:pt x="18371" y="9678"/>
                        <a:pt x="18320" y="10307"/>
                        <a:pt x="17759" y="10756"/>
                      </a:cubicBezTo>
                      <a:cubicBezTo>
                        <a:pt x="17365" y="11071"/>
                        <a:pt x="16779" y="11248"/>
                        <a:pt x="16172" y="11248"/>
                      </a:cubicBezTo>
                      <a:cubicBezTo>
                        <a:pt x="15924" y="11248"/>
                        <a:pt x="15677" y="11219"/>
                        <a:pt x="15439" y="11160"/>
                      </a:cubicBezTo>
                      <a:lnTo>
                        <a:pt x="15439" y="11156"/>
                      </a:lnTo>
                      <a:cubicBezTo>
                        <a:pt x="15262" y="11114"/>
                        <a:pt x="15075" y="11091"/>
                        <a:pt x="14893" y="11091"/>
                      </a:cubicBezTo>
                      <a:cubicBezTo>
                        <a:pt x="14626" y="11091"/>
                        <a:pt x="14353" y="11140"/>
                        <a:pt x="14115" y="11232"/>
                      </a:cubicBezTo>
                      <a:cubicBezTo>
                        <a:pt x="13716" y="11389"/>
                        <a:pt x="13453" y="11655"/>
                        <a:pt x="13398" y="11956"/>
                      </a:cubicBezTo>
                      <a:cubicBezTo>
                        <a:pt x="13291" y="12527"/>
                        <a:pt x="12629" y="12989"/>
                        <a:pt x="11760" y="13097"/>
                      </a:cubicBezTo>
                      <a:cubicBezTo>
                        <a:pt x="11629" y="13114"/>
                        <a:pt x="11497" y="13123"/>
                        <a:pt x="11366" y="13123"/>
                      </a:cubicBezTo>
                      <a:cubicBezTo>
                        <a:pt x="10638" y="13123"/>
                        <a:pt x="9946" y="12868"/>
                        <a:pt x="9582" y="12438"/>
                      </a:cubicBezTo>
                      <a:lnTo>
                        <a:pt x="9577" y="12438"/>
                      </a:lnTo>
                      <a:cubicBezTo>
                        <a:pt x="9354" y="12173"/>
                        <a:pt x="8955" y="11992"/>
                        <a:pt x="8495" y="11943"/>
                      </a:cubicBezTo>
                      <a:cubicBezTo>
                        <a:pt x="8414" y="11937"/>
                        <a:pt x="8339" y="11933"/>
                        <a:pt x="8258" y="11933"/>
                      </a:cubicBezTo>
                      <a:cubicBezTo>
                        <a:pt x="7879" y="11933"/>
                        <a:pt x="7510" y="12025"/>
                        <a:pt x="7227" y="12199"/>
                      </a:cubicBezTo>
                      <a:cubicBezTo>
                        <a:pt x="6838" y="12435"/>
                        <a:pt x="6332" y="12556"/>
                        <a:pt x="5827" y="12556"/>
                      </a:cubicBezTo>
                      <a:cubicBezTo>
                        <a:pt x="5488" y="12556"/>
                        <a:pt x="5150" y="12504"/>
                        <a:pt x="4841" y="12392"/>
                      </a:cubicBezTo>
                      <a:cubicBezTo>
                        <a:pt x="4063" y="12114"/>
                        <a:pt x="3649" y="11556"/>
                        <a:pt x="3821" y="10992"/>
                      </a:cubicBezTo>
                      <a:cubicBezTo>
                        <a:pt x="3912" y="10697"/>
                        <a:pt x="3785" y="10373"/>
                        <a:pt x="3482" y="10147"/>
                      </a:cubicBezTo>
                      <a:cubicBezTo>
                        <a:pt x="3194" y="9933"/>
                        <a:pt x="2779" y="9809"/>
                        <a:pt x="2345" y="9809"/>
                      </a:cubicBezTo>
                      <a:cubicBezTo>
                        <a:pt x="2315" y="9809"/>
                        <a:pt x="2289" y="9809"/>
                        <a:pt x="2259" y="9812"/>
                      </a:cubicBezTo>
                      <a:cubicBezTo>
                        <a:pt x="2224" y="9812"/>
                        <a:pt x="2183" y="9812"/>
                        <a:pt x="2148" y="9812"/>
                      </a:cubicBezTo>
                      <a:cubicBezTo>
                        <a:pt x="1304" y="9812"/>
                        <a:pt x="546" y="9478"/>
                        <a:pt x="242" y="8963"/>
                      </a:cubicBezTo>
                      <a:cubicBezTo>
                        <a:pt x="-76" y="8429"/>
                        <a:pt x="172" y="7819"/>
                        <a:pt x="864" y="7458"/>
                      </a:cubicBezTo>
                      <a:cubicBezTo>
                        <a:pt x="1228" y="7268"/>
                        <a:pt x="1435" y="6980"/>
                        <a:pt x="1425" y="6678"/>
                      </a:cubicBezTo>
                      <a:cubicBezTo>
                        <a:pt x="1415" y="6376"/>
                        <a:pt x="1193" y="6095"/>
                        <a:pt x="824" y="5914"/>
                      </a:cubicBezTo>
                      <a:lnTo>
                        <a:pt x="819" y="5911"/>
                      </a:lnTo>
                      <a:cubicBezTo>
                        <a:pt x="111" y="5567"/>
                        <a:pt x="-177" y="4963"/>
                        <a:pt x="111" y="4419"/>
                      </a:cubicBezTo>
                      <a:cubicBezTo>
                        <a:pt x="394" y="3885"/>
                        <a:pt x="1172" y="3528"/>
                        <a:pt x="2042" y="3528"/>
                      </a:cubicBezTo>
                      <a:cubicBezTo>
                        <a:pt x="2057" y="3528"/>
                        <a:pt x="2072" y="3528"/>
                        <a:pt x="2082" y="3528"/>
                      </a:cubicBezTo>
                      <a:lnTo>
                        <a:pt x="2112" y="3528"/>
                      </a:lnTo>
                      <a:cubicBezTo>
                        <a:pt x="2567" y="3528"/>
                        <a:pt x="2997" y="3393"/>
                        <a:pt x="3285" y="3164"/>
                      </a:cubicBezTo>
                      <a:cubicBezTo>
                        <a:pt x="3578" y="2928"/>
                        <a:pt x="3689" y="2619"/>
                        <a:pt x="3583" y="2324"/>
                      </a:cubicBezTo>
                      <a:cubicBezTo>
                        <a:pt x="3381" y="1764"/>
                        <a:pt x="3755" y="1184"/>
                        <a:pt x="4513" y="888"/>
                      </a:cubicBezTo>
                      <a:cubicBezTo>
                        <a:pt x="4841" y="761"/>
                        <a:pt x="5205" y="698"/>
                        <a:pt x="5569" y="698"/>
                      </a:cubicBezTo>
                      <a:cubicBezTo>
                        <a:pt x="6049" y="698"/>
                        <a:pt x="6529" y="806"/>
                        <a:pt x="6913" y="1023"/>
                      </a:cubicBezTo>
                      <a:cubicBezTo>
                        <a:pt x="7191" y="1180"/>
                        <a:pt x="7540" y="1265"/>
                        <a:pt x="7904" y="1265"/>
                      </a:cubicBezTo>
                      <a:cubicBezTo>
                        <a:pt x="8000" y="1265"/>
                        <a:pt x="8096" y="1259"/>
                        <a:pt x="8192" y="1246"/>
                      </a:cubicBezTo>
                      <a:cubicBezTo>
                        <a:pt x="8647" y="1190"/>
                        <a:pt x="9041" y="997"/>
                        <a:pt x="9248" y="728"/>
                      </a:cubicBezTo>
                      <a:cubicBezTo>
                        <a:pt x="9602" y="275"/>
                        <a:pt x="10310" y="0"/>
                        <a:pt x="11073" y="0"/>
                      </a:cubicBezTo>
                      <a:close/>
                    </a:path>
                  </a:pathLst>
                </a:custGeom>
                <a:solidFill>
                  <a:srgbClr val="778495"/>
                </a:solidFill>
                <a:ln w="12700" cap="flat">
                  <a:noFill/>
                  <a:miter lim="400000"/>
                </a:ln>
                <a:effectLst/>
              </p:spPr>
              <p:txBody>
                <a:bodyPr wrap="square" lIns="45718" tIns="45718" rIns="45718" bIns="45718" numCol="1" anchor="ctr">
                  <a:noAutofit/>
                </a:bodyPr>
                <a:lstStyle/>
                <a:p>
                  <a:pPr algn="ctr">
                    <a:defRPr>
                      <a:latin typeface="思源黑体 CN Regular"/>
                      <a:ea typeface="思源黑体 CN Regular"/>
                      <a:cs typeface="思源黑体 CN Regular"/>
                      <a:sym typeface="思源黑体 CN Regular"/>
                    </a:defRPr>
                  </a:pPr>
                </a:p>
              </p:txBody>
            </p:sp>
          </p:grpSp>
          <p:sp>
            <p:nvSpPr>
              <p:cNvPr id="434" name="îṣ1íḍé"/>
              <p:cNvSpPr txBox="1"/>
              <p:nvPr/>
            </p:nvSpPr>
            <p:spPr>
              <a:xfrm>
                <a:off x="-1" y="-2"/>
                <a:ext cx="1438045" cy="3777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6798" tIns="46798" rIns="46798" bIns="46798" numCol="1" anchor="ctr">
                <a:normAutofit fontScale="100000" lnSpcReduction="0"/>
              </a:bodyPr>
              <a:lstStyle>
                <a:lvl1pPr algn="ctr" defTabSz="749808">
                  <a:lnSpc>
                    <a:spcPct val="90000"/>
                  </a:lnSpc>
                  <a:defRPr b="1" sz="1600">
                    <a:solidFill>
                      <a:srgbClr val="FFFFFF"/>
                    </a:solidFill>
                    <a:effectLst>
                      <a:outerShdw sx="100000" sy="100000" kx="0" ky="0" algn="b" rotWithShape="0" blurRad="25400" dist="31242" dir="2700000">
                        <a:srgbClr val="000000">
                          <a:alpha val="43137"/>
                        </a:srgbClr>
                      </a:outerShdw>
                    </a:effectLst>
                    <a:latin typeface="思源黑体 CN Regular"/>
                    <a:ea typeface="思源黑体 CN Regular"/>
                    <a:cs typeface="思源黑体 CN Regular"/>
                    <a:sym typeface="思源黑体 CN Regular"/>
                  </a:defRPr>
                </a:lvl1pPr>
              </a:lstStyle>
              <a:p>
                <a:pPr/>
                <a:r>
                  <a:t>提升</a:t>
                </a:r>
              </a:p>
            </p:txBody>
          </p:sp>
        </p:grpSp>
        <p:sp>
          <p:nvSpPr>
            <p:cNvPr id="436" name="iś1ïḍè"/>
            <p:cNvSpPr txBox="1"/>
            <p:nvPr/>
          </p:nvSpPr>
          <p:spPr>
            <a:xfrm>
              <a:off x="3674564" y="3805868"/>
              <a:ext cx="2079395" cy="724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6798" tIns="46798" rIns="46798" bIns="46798" numCol="1" anchor="t">
              <a:normAutofit fontScale="100000" lnSpcReduction="0"/>
            </a:bodyPr>
            <a:lstStyle/>
            <a:p>
              <a:pPr marL="171450" indent="-171450">
                <a:lnSpc>
                  <a:spcPct val="110000"/>
                </a:lnSpc>
                <a:buSzPct val="100000"/>
                <a:buFont typeface="Arial"/>
                <a:buChar char="•"/>
                <a:defRPr sz="1100">
                  <a:solidFill>
                    <a:srgbClr val="FFFFFF"/>
                  </a:solidFill>
                  <a:latin typeface="思源黑体 CN Regular"/>
                  <a:ea typeface="思源黑体 CN Regular"/>
                  <a:cs typeface="思源黑体 CN Regular"/>
                  <a:sym typeface="思源黑体 CN Regular"/>
                </a:defRPr>
              </a:pPr>
              <a:r>
                <a:t>结交志同道合的朋友</a:t>
              </a:r>
            </a:p>
            <a:p>
              <a:pPr marL="171450" indent="-171450">
                <a:lnSpc>
                  <a:spcPct val="110000"/>
                </a:lnSpc>
                <a:buSzPct val="100000"/>
                <a:buFont typeface="Arial"/>
                <a:buChar char="•"/>
                <a:defRPr sz="1100">
                  <a:solidFill>
                    <a:srgbClr val="FFFFFF"/>
                  </a:solidFill>
                  <a:latin typeface="思源黑体 CN Regular"/>
                  <a:ea typeface="思源黑体 CN Regular"/>
                  <a:cs typeface="思源黑体 CN Regular"/>
                  <a:sym typeface="思源黑体 CN Regular"/>
                </a:defRPr>
              </a:pPr>
              <a:r>
                <a:t>拓展自己的职场人脉网</a:t>
              </a:r>
            </a:p>
          </p:txBody>
        </p:sp>
        <p:sp>
          <p:nvSpPr>
            <p:cNvPr id="437" name="îşḻíďe"/>
            <p:cNvSpPr txBox="1"/>
            <p:nvPr/>
          </p:nvSpPr>
          <p:spPr>
            <a:xfrm>
              <a:off x="6425343" y="3805868"/>
              <a:ext cx="2079396" cy="724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6798" tIns="46798" rIns="46798" bIns="46798" numCol="1" anchor="t">
              <a:normAutofit fontScale="100000" lnSpcReduction="0"/>
            </a:bodyPr>
            <a:lstStyle/>
            <a:p>
              <a:pPr marL="171450" indent="-171450">
                <a:lnSpc>
                  <a:spcPct val="110000"/>
                </a:lnSpc>
                <a:buSzPct val="100000"/>
                <a:buFont typeface="Arial"/>
                <a:buChar char="•"/>
                <a:defRPr sz="1100">
                  <a:solidFill>
                    <a:srgbClr val="FFFFFF"/>
                  </a:solidFill>
                  <a:latin typeface="思源黑体 CN Regular"/>
                  <a:ea typeface="思源黑体 CN Regular"/>
                  <a:cs typeface="思源黑体 CN Regular"/>
                  <a:sym typeface="思源黑体 CN Regular"/>
                </a:defRPr>
              </a:pPr>
              <a:r>
                <a:t>让自己简历更有竞争力</a:t>
              </a:r>
            </a:p>
            <a:p>
              <a:pPr marL="171450" indent="-171450">
                <a:lnSpc>
                  <a:spcPct val="110000"/>
                </a:lnSpc>
                <a:buSzPct val="100000"/>
                <a:buFont typeface="Arial"/>
                <a:buChar char="•"/>
                <a:defRPr sz="1100">
                  <a:solidFill>
                    <a:srgbClr val="FFFFFF"/>
                  </a:solidFill>
                  <a:latin typeface="思源黑体 CN Regular"/>
                  <a:ea typeface="思源黑体 CN Regular"/>
                  <a:cs typeface="思源黑体 CN Regular"/>
                  <a:sym typeface="思源黑体 CN Regular"/>
                </a:defRPr>
              </a:pPr>
              <a:r>
                <a:t>思路迁移用于求职和项目中</a:t>
              </a:r>
            </a:p>
          </p:txBody>
        </p:sp>
        <p:sp>
          <p:nvSpPr>
            <p:cNvPr id="438" name="ísḻîḋé"/>
            <p:cNvSpPr txBox="1"/>
            <p:nvPr/>
          </p:nvSpPr>
          <p:spPr>
            <a:xfrm>
              <a:off x="9176123" y="3805868"/>
              <a:ext cx="2342784" cy="7243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6798" tIns="46798" rIns="46798" bIns="46798" numCol="1" anchor="t">
              <a:normAutofit fontScale="100000" lnSpcReduction="0"/>
            </a:bodyPr>
            <a:lstStyle/>
            <a:p>
              <a:pPr marL="171450" indent="-171450">
                <a:lnSpc>
                  <a:spcPct val="110000"/>
                </a:lnSpc>
                <a:buSzPct val="100000"/>
                <a:buFont typeface="Arial"/>
                <a:buChar char="•"/>
                <a:defRPr sz="1100">
                  <a:solidFill>
                    <a:srgbClr val="FFFFFF"/>
                  </a:solidFill>
                  <a:latin typeface="思源黑体 CN Regular"/>
                  <a:ea typeface="思源黑体 CN Regular"/>
                  <a:cs typeface="思源黑体 CN Regular"/>
                  <a:sym typeface="思源黑体 CN Regular"/>
                </a:defRPr>
              </a:pPr>
              <a:r>
                <a:t>在比赛中挑战自己</a:t>
              </a:r>
            </a:p>
            <a:p>
              <a:pPr marL="171450" indent="-171450">
                <a:lnSpc>
                  <a:spcPct val="110000"/>
                </a:lnSpc>
                <a:buSzPct val="100000"/>
                <a:buFont typeface="Arial"/>
                <a:buChar char="•"/>
                <a:defRPr sz="1100">
                  <a:solidFill>
                    <a:srgbClr val="FFFFFF"/>
                  </a:solidFill>
                  <a:latin typeface="思源黑体 CN Regular"/>
                  <a:ea typeface="思源黑体 CN Regular"/>
                  <a:cs typeface="思源黑体 CN Regular"/>
                  <a:sym typeface="思源黑体 CN Regular"/>
                </a:defRPr>
              </a:pPr>
              <a:r>
                <a:t>通过自己的尝试和学习提升能力</a:t>
              </a:r>
            </a:p>
          </p:txBody>
        </p:sp>
      </p:grpSp>
      <p:sp>
        <p:nvSpPr>
          <p:cNvPr id="440" name="dollar-bag_17794"/>
          <p:cNvSpPr/>
          <p:nvPr/>
        </p:nvSpPr>
        <p:spPr>
          <a:xfrm>
            <a:off x="1847171" y="2294835"/>
            <a:ext cx="267178" cy="356387"/>
          </a:xfrm>
          <a:custGeom>
            <a:avLst/>
            <a:gdLst/>
            <a:ahLst/>
            <a:cxnLst>
              <a:cxn ang="0">
                <a:pos x="wd2" y="hd2"/>
              </a:cxn>
              <a:cxn ang="5400000">
                <a:pos x="wd2" y="hd2"/>
              </a:cxn>
              <a:cxn ang="10800000">
                <a:pos x="wd2" y="hd2"/>
              </a:cxn>
              <a:cxn ang="16200000">
                <a:pos x="wd2" y="hd2"/>
              </a:cxn>
            </a:cxnLst>
            <a:rect l="0" t="0" r="r" b="b"/>
            <a:pathLst>
              <a:path w="20772" h="21452" fill="norm" stroke="1" extrusionOk="0">
                <a:moveTo>
                  <a:pt x="18900" y="9239"/>
                </a:moveTo>
                <a:cubicBezTo>
                  <a:pt x="17617" y="7769"/>
                  <a:pt x="15804" y="6786"/>
                  <a:pt x="13641" y="6363"/>
                </a:cubicBezTo>
                <a:cubicBezTo>
                  <a:pt x="13909" y="6363"/>
                  <a:pt x="14182" y="6358"/>
                  <a:pt x="14444" y="6349"/>
                </a:cubicBezTo>
                <a:cubicBezTo>
                  <a:pt x="15507" y="6321"/>
                  <a:pt x="17843" y="5899"/>
                  <a:pt x="18562" y="6698"/>
                </a:cubicBezTo>
                <a:cubicBezTo>
                  <a:pt x="18704" y="6854"/>
                  <a:pt x="19447" y="6597"/>
                  <a:pt x="19388" y="6528"/>
                </a:cubicBezTo>
                <a:cubicBezTo>
                  <a:pt x="18853" y="5935"/>
                  <a:pt x="17664" y="6014"/>
                  <a:pt x="16844" y="6027"/>
                </a:cubicBezTo>
                <a:cubicBezTo>
                  <a:pt x="15810" y="6050"/>
                  <a:pt x="14610" y="6211"/>
                  <a:pt x="13523" y="6092"/>
                </a:cubicBezTo>
                <a:cubicBezTo>
                  <a:pt x="13938" y="6060"/>
                  <a:pt x="14354" y="6009"/>
                  <a:pt x="14770" y="5922"/>
                </a:cubicBezTo>
                <a:cubicBezTo>
                  <a:pt x="15971" y="5669"/>
                  <a:pt x="16773" y="4842"/>
                  <a:pt x="18098" y="4847"/>
                </a:cubicBezTo>
                <a:cubicBezTo>
                  <a:pt x="18241" y="4819"/>
                  <a:pt x="18615" y="4387"/>
                  <a:pt x="18389" y="4382"/>
                </a:cubicBezTo>
                <a:cubicBezTo>
                  <a:pt x="17617" y="4382"/>
                  <a:pt x="16993" y="4520"/>
                  <a:pt x="16321" y="4819"/>
                </a:cubicBezTo>
                <a:cubicBezTo>
                  <a:pt x="15935" y="4989"/>
                  <a:pt x="15584" y="5219"/>
                  <a:pt x="15210" y="5407"/>
                </a:cubicBezTo>
                <a:cubicBezTo>
                  <a:pt x="14438" y="5788"/>
                  <a:pt x="13469" y="5807"/>
                  <a:pt x="12548" y="5788"/>
                </a:cubicBezTo>
                <a:cubicBezTo>
                  <a:pt x="14188" y="4033"/>
                  <a:pt x="15596" y="1405"/>
                  <a:pt x="15056" y="431"/>
                </a:cubicBezTo>
                <a:cubicBezTo>
                  <a:pt x="14800" y="-33"/>
                  <a:pt x="14158" y="-148"/>
                  <a:pt x="13326" y="210"/>
                </a:cubicBezTo>
                <a:cubicBezTo>
                  <a:pt x="12435" y="601"/>
                  <a:pt x="11425" y="651"/>
                  <a:pt x="10563" y="651"/>
                </a:cubicBezTo>
                <a:cubicBezTo>
                  <a:pt x="10201" y="651"/>
                  <a:pt x="9832" y="642"/>
                  <a:pt x="9476" y="633"/>
                </a:cubicBezTo>
                <a:cubicBezTo>
                  <a:pt x="9113" y="619"/>
                  <a:pt x="8751" y="610"/>
                  <a:pt x="8400" y="610"/>
                </a:cubicBezTo>
                <a:cubicBezTo>
                  <a:pt x="7236" y="610"/>
                  <a:pt x="5911" y="716"/>
                  <a:pt x="4894" y="1502"/>
                </a:cubicBezTo>
                <a:cubicBezTo>
                  <a:pt x="4098" y="2140"/>
                  <a:pt x="5168" y="4745"/>
                  <a:pt x="8299" y="6275"/>
                </a:cubicBezTo>
                <a:cubicBezTo>
                  <a:pt x="2749" y="6910"/>
                  <a:pt x="1109" y="9786"/>
                  <a:pt x="271" y="12602"/>
                </a:cubicBezTo>
                <a:cubicBezTo>
                  <a:pt x="-412" y="14900"/>
                  <a:pt x="212" y="17202"/>
                  <a:pt x="1977" y="18916"/>
                </a:cubicBezTo>
                <a:cubicBezTo>
                  <a:pt x="3664" y="20551"/>
                  <a:pt x="7533" y="21452"/>
                  <a:pt x="10385" y="21452"/>
                </a:cubicBezTo>
                <a:cubicBezTo>
                  <a:pt x="17094" y="21452"/>
                  <a:pt x="19643" y="19297"/>
                  <a:pt x="20475" y="16191"/>
                </a:cubicBezTo>
                <a:cubicBezTo>
                  <a:pt x="21188" y="13788"/>
                  <a:pt x="20600" y="11187"/>
                  <a:pt x="18900" y="9239"/>
                </a:cubicBezTo>
                <a:close/>
                <a:moveTo>
                  <a:pt x="9125" y="1364"/>
                </a:moveTo>
                <a:cubicBezTo>
                  <a:pt x="9470" y="1364"/>
                  <a:pt x="9821" y="1373"/>
                  <a:pt x="10171" y="1382"/>
                </a:cubicBezTo>
                <a:cubicBezTo>
                  <a:pt x="10545" y="1391"/>
                  <a:pt x="10920" y="1405"/>
                  <a:pt x="11294" y="1405"/>
                </a:cubicBezTo>
                <a:cubicBezTo>
                  <a:pt x="11853" y="1405"/>
                  <a:pt x="12506" y="1377"/>
                  <a:pt x="13178" y="1258"/>
                </a:cubicBezTo>
                <a:cubicBezTo>
                  <a:pt x="12756" y="1456"/>
                  <a:pt x="12334" y="1672"/>
                  <a:pt x="11930" y="1892"/>
                </a:cubicBezTo>
                <a:cubicBezTo>
                  <a:pt x="9957" y="2940"/>
                  <a:pt x="8394" y="3767"/>
                  <a:pt x="6463" y="1901"/>
                </a:cubicBezTo>
                <a:cubicBezTo>
                  <a:pt x="7224" y="1437"/>
                  <a:pt x="8186" y="1364"/>
                  <a:pt x="9125" y="1364"/>
                </a:cubicBezTo>
                <a:close/>
                <a:moveTo>
                  <a:pt x="10724" y="17202"/>
                </a:moveTo>
                <a:lnTo>
                  <a:pt x="10724" y="18387"/>
                </a:lnTo>
                <a:lnTo>
                  <a:pt x="9791" y="18387"/>
                </a:lnTo>
                <a:lnTo>
                  <a:pt x="9791" y="17248"/>
                </a:lnTo>
                <a:cubicBezTo>
                  <a:pt x="8941" y="17234"/>
                  <a:pt x="8068" y="17027"/>
                  <a:pt x="7551" y="16747"/>
                </a:cubicBezTo>
                <a:lnTo>
                  <a:pt x="7907" y="15980"/>
                </a:lnTo>
                <a:cubicBezTo>
                  <a:pt x="8424" y="16242"/>
                  <a:pt x="9191" y="16471"/>
                  <a:pt x="10017" y="16471"/>
                </a:cubicBezTo>
                <a:cubicBezTo>
                  <a:pt x="11057" y="16471"/>
                  <a:pt x="11674" y="16003"/>
                  <a:pt x="11674" y="15355"/>
                </a:cubicBezTo>
                <a:cubicBezTo>
                  <a:pt x="11674" y="14730"/>
                  <a:pt x="11193" y="14339"/>
                  <a:pt x="10100" y="13999"/>
                </a:cubicBezTo>
                <a:cubicBezTo>
                  <a:pt x="8602" y="13540"/>
                  <a:pt x="7669" y="13007"/>
                  <a:pt x="7669" y="12014"/>
                </a:cubicBezTo>
                <a:cubicBezTo>
                  <a:pt x="7669" y="11068"/>
                  <a:pt x="8537" y="10351"/>
                  <a:pt x="9880" y="10181"/>
                </a:cubicBezTo>
                <a:lnTo>
                  <a:pt x="9880" y="9042"/>
                </a:lnTo>
                <a:lnTo>
                  <a:pt x="10813" y="9042"/>
                </a:lnTo>
                <a:lnTo>
                  <a:pt x="10807" y="10144"/>
                </a:lnTo>
                <a:cubicBezTo>
                  <a:pt x="11680" y="10167"/>
                  <a:pt x="12281" y="10351"/>
                  <a:pt x="12726" y="10544"/>
                </a:cubicBezTo>
                <a:lnTo>
                  <a:pt x="12358" y="11298"/>
                </a:lnTo>
                <a:cubicBezTo>
                  <a:pt x="12049" y="11160"/>
                  <a:pt x="11443" y="10898"/>
                  <a:pt x="10498" y="10898"/>
                </a:cubicBezTo>
                <a:cubicBezTo>
                  <a:pt x="9363" y="10898"/>
                  <a:pt x="9030" y="11422"/>
                  <a:pt x="9030" y="11890"/>
                </a:cubicBezTo>
                <a:cubicBezTo>
                  <a:pt x="9030" y="12469"/>
                  <a:pt x="9482" y="12768"/>
                  <a:pt x="10765" y="13186"/>
                </a:cubicBezTo>
                <a:cubicBezTo>
                  <a:pt x="12281" y="13668"/>
                  <a:pt x="13047" y="14247"/>
                  <a:pt x="13047" y="15263"/>
                </a:cubicBezTo>
                <a:cubicBezTo>
                  <a:pt x="13047" y="16173"/>
                  <a:pt x="12239" y="17018"/>
                  <a:pt x="10724" y="17202"/>
                </a:cubicBezTo>
                <a:close/>
              </a:path>
            </a:pathLst>
          </a:custGeom>
          <a:solidFill>
            <a:srgbClr val="F4CE76"/>
          </a:solidFill>
          <a:ln w="12700">
            <a:miter lim="400000"/>
          </a:ln>
        </p:spPr>
        <p:txBody>
          <a:bodyPr lIns="45718" tIns="45718" rIns="45718" bIns="45718"/>
          <a:lstStyle/>
          <a:p>
            <a:pPr>
              <a:defRPr>
                <a:latin typeface="思源黑体 CN Regular"/>
                <a:ea typeface="思源黑体 CN Regular"/>
                <a:cs typeface="思源黑体 CN Regular"/>
                <a:sym typeface="思源黑体 CN Regular"/>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46" name="组合 4"/>
          <p:cNvGrpSpPr/>
          <p:nvPr/>
        </p:nvGrpSpPr>
        <p:grpSpPr>
          <a:xfrm>
            <a:off x="3871943" y="2444774"/>
            <a:ext cx="5853963" cy="1104926"/>
            <a:chOff x="-3" y="-1"/>
            <a:chExt cx="5853962" cy="1104924"/>
          </a:xfrm>
        </p:grpSpPr>
        <p:sp>
          <p:nvSpPr>
            <p:cNvPr id="442" name="文本占位符 2"/>
            <p:cNvSpPr txBox="1"/>
            <p:nvPr/>
          </p:nvSpPr>
          <p:spPr>
            <a:xfrm>
              <a:off x="371104" y="505486"/>
              <a:ext cx="5482856" cy="599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ct val="90000"/>
                </a:lnSpc>
                <a:spcBef>
                  <a:spcPts val="1000"/>
                </a:spcBef>
                <a:defRPr sz="2800">
                  <a:solidFill>
                    <a:srgbClr val="FFFFFF"/>
                  </a:solidFill>
                  <a:latin typeface="微软雅黑 Light"/>
                  <a:ea typeface="微软雅黑 Light"/>
                  <a:cs typeface="微软雅黑 Light"/>
                  <a:sym typeface="微软雅黑 Light"/>
                </a:defRPr>
              </a:lvl1pPr>
            </a:lstStyle>
            <a:p>
              <a:pPr/>
              <a:r>
                <a:t>比赛思路指导</a:t>
              </a:r>
            </a:p>
          </p:txBody>
        </p:sp>
        <p:grpSp>
          <p:nvGrpSpPr>
            <p:cNvPr id="445" name="组合 6"/>
            <p:cNvGrpSpPr/>
            <p:nvPr/>
          </p:nvGrpSpPr>
          <p:grpSpPr>
            <a:xfrm>
              <a:off x="-4" y="-2"/>
              <a:ext cx="509340" cy="907955"/>
              <a:chOff x="-1" y="0"/>
              <a:chExt cx="509338" cy="907954"/>
            </a:xfrm>
          </p:grpSpPr>
          <p:sp>
            <p:nvSpPr>
              <p:cNvPr id="443" name="文本框 7"/>
              <p:cNvSpPr txBox="1"/>
              <p:nvPr/>
            </p:nvSpPr>
            <p:spPr>
              <a:xfrm>
                <a:off x="-2" y="-1"/>
                <a:ext cx="414914" cy="764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4400">
                    <a:solidFill>
                      <a:srgbClr val="C89868"/>
                    </a:solidFill>
                    <a:latin typeface="黑体"/>
                    <a:ea typeface="黑体"/>
                    <a:cs typeface="黑体"/>
                    <a:sym typeface="黑体"/>
                  </a:defRPr>
                </a:lvl1pPr>
              </a:lstStyle>
              <a:p>
                <a:pPr/>
                <a:r>
                  <a:t>3</a:t>
                </a:r>
              </a:p>
            </p:txBody>
          </p:sp>
          <p:sp>
            <p:nvSpPr>
              <p:cNvPr id="444" name="直接连接符 8"/>
              <p:cNvSpPr/>
              <p:nvPr/>
            </p:nvSpPr>
            <p:spPr>
              <a:xfrm flipH="1">
                <a:off x="159234" y="384724"/>
                <a:ext cx="350103" cy="523230"/>
              </a:xfrm>
              <a:prstGeom prst="line">
                <a:avLst/>
              </a:prstGeom>
              <a:noFill/>
              <a:ln w="19050" cap="flat">
                <a:solidFill>
                  <a:srgbClr val="C89868"/>
                </a:solidFill>
                <a:prstDash val="solid"/>
                <a:miter lim="800000"/>
              </a:ln>
              <a:effectLst/>
            </p:spPr>
            <p:txBody>
              <a:bodyPr wrap="square" lIns="45718" tIns="45718" rIns="45718" bIns="45718" numCol="1" anchor="t">
                <a:noAutofit/>
              </a:bodyPr>
              <a:lstStyle/>
              <a:p>
                <a:pPr/>
              </a:p>
            </p:txBody>
          </p:sp>
        </p:grpSp>
      </p:grpSp>
      <p:grpSp>
        <p:nvGrpSpPr>
          <p:cNvPr id="451" name="组合 14"/>
          <p:cNvGrpSpPr/>
          <p:nvPr/>
        </p:nvGrpSpPr>
        <p:grpSpPr>
          <a:xfrm>
            <a:off x="3871945" y="3463606"/>
            <a:ext cx="5082352" cy="1115443"/>
            <a:chOff x="-1" y="-3"/>
            <a:chExt cx="5082351" cy="1115441"/>
          </a:xfrm>
        </p:grpSpPr>
        <p:sp>
          <p:nvSpPr>
            <p:cNvPr id="447" name="文本占位符 2"/>
            <p:cNvSpPr txBox="1"/>
            <p:nvPr/>
          </p:nvSpPr>
          <p:spPr>
            <a:xfrm>
              <a:off x="371107" y="516002"/>
              <a:ext cx="4711243" cy="599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ct val="90000"/>
                </a:lnSpc>
                <a:spcBef>
                  <a:spcPts val="1000"/>
                </a:spcBef>
                <a:defRPr sz="2800">
                  <a:solidFill>
                    <a:srgbClr val="FFFFFF"/>
                  </a:solidFill>
                  <a:latin typeface="微软雅黑 Light"/>
                  <a:ea typeface="微软雅黑 Light"/>
                  <a:cs typeface="微软雅黑 Light"/>
                  <a:sym typeface="微软雅黑 Light"/>
                </a:defRPr>
              </a:lvl1pPr>
            </a:lstStyle>
            <a:p>
              <a:pPr/>
              <a:r>
                <a:t>思路分析</a:t>
              </a:r>
            </a:p>
          </p:txBody>
        </p:sp>
        <p:grpSp>
          <p:nvGrpSpPr>
            <p:cNvPr id="450" name="组合 16"/>
            <p:cNvGrpSpPr/>
            <p:nvPr/>
          </p:nvGrpSpPr>
          <p:grpSpPr>
            <a:xfrm>
              <a:off x="-2" y="-4"/>
              <a:ext cx="466805" cy="907959"/>
              <a:chOff x="-1" y="-2"/>
              <a:chExt cx="466804" cy="907957"/>
            </a:xfrm>
          </p:grpSpPr>
          <p:sp>
            <p:nvSpPr>
              <p:cNvPr id="448" name="文本框 17"/>
              <p:cNvSpPr txBox="1"/>
              <p:nvPr/>
            </p:nvSpPr>
            <p:spPr>
              <a:xfrm>
                <a:off x="-2" y="-3"/>
                <a:ext cx="414915" cy="764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4400">
                    <a:solidFill>
                      <a:srgbClr val="C89868"/>
                    </a:solidFill>
                    <a:latin typeface="黑体"/>
                    <a:ea typeface="黑体"/>
                    <a:cs typeface="黑体"/>
                    <a:sym typeface="黑体"/>
                  </a:defRPr>
                </a:lvl1pPr>
              </a:lstStyle>
              <a:p>
                <a:pPr/>
                <a:r>
                  <a:t>4</a:t>
                </a:r>
              </a:p>
            </p:txBody>
          </p:sp>
          <p:sp>
            <p:nvSpPr>
              <p:cNvPr id="449" name="直接连接符 18"/>
              <p:cNvSpPr/>
              <p:nvPr/>
            </p:nvSpPr>
            <p:spPr>
              <a:xfrm flipH="1">
                <a:off x="116702" y="384725"/>
                <a:ext cx="350102" cy="523231"/>
              </a:xfrm>
              <a:prstGeom prst="line">
                <a:avLst/>
              </a:prstGeom>
              <a:noFill/>
              <a:ln w="19050" cap="flat">
                <a:solidFill>
                  <a:srgbClr val="C89868"/>
                </a:solidFill>
                <a:prstDash val="solid"/>
                <a:miter lim="800000"/>
              </a:ln>
              <a:effectLst/>
            </p:spPr>
            <p:txBody>
              <a:bodyPr wrap="square" lIns="45718" tIns="45718" rIns="45718" bIns="45718" numCol="1" anchor="t">
                <a:noAutofit/>
              </a:bodyPr>
              <a:lstStyle/>
              <a:p>
                <a:pPr/>
              </a:p>
            </p:txBody>
          </p:sp>
        </p:grpSp>
      </p:grpSp>
      <p:grpSp>
        <p:nvGrpSpPr>
          <p:cNvPr id="456" name="组合 19"/>
          <p:cNvGrpSpPr/>
          <p:nvPr/>
        </p:nvGrpSpPr>
        <p:grpSpPr>
          <a:xfrm>
            <a:off x="3871943" y="266583"/>
            <a:ext cx="5853963" cy="1104924"/>
            <a:chOff x="-3" y="-1"/>
            <a:chExt cx="5853962" cy="1104923"/>
          </a:xfrm>
        </p:grpSpPr>
        <p:sp>
          <p:nvSpPr>
            <p:cNvPr id="452" name="文本占位符 2"/>
            <p:cNvSpPr txBox="1"/>
            <p:nvPr/>
          </p:nvSpPr>
          <p:spPr>
            <a:xfrm>
              <a:off x="371104" y="505485"/>
              <a:ext cx="5482856" cy="599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ct val="90000"/>
                </a:lnSpc>
                <a:spcBef>
                  <a:spcPts val="1000"/>
                </a:spcBef>
                <a:defRPr sz="2800">
                  <a:solidFill>
                    <a:srgbClr val="F2F2F2"/>
                  </a:solidFill>
                  <a:latin typeface="微软雅黑 Light"/>
                  <a:ea typeface="微软雅黑 Light"/>
                  <a:cs typeface="微软雅黑 Light"/>
                  <a:sym typeface="微软雅黑 Light"/>
                </a:defRPr>
              </a:lvl1pPr>
            </a:lstStyle>
            <a:p>
              <a:pPr/>
              <a:r>
                <a:t>赛题介绍</a:t>
              </a:r>
            </a:p>
          </p:txBody>
        </p:sp>
        <p:grpSp>
          <p:nvGrpSpPr>
            <p:cNvPr id="455" name="组合 21"/>
            <p:cNvGrpSpPr/>
            <p:nvPr/>
          </p:nvGrpSpPr>
          <p:grpSpPr>
            <a:xfrm>
              <a:off x="-4" y="-2"/>
              <a:ext cx="509340" cy="907956"/>
              <a:chOff x="-1" y="-1"/>
              <a:chExt cx="509338" cy="907955"/>
            </a:xfrm>
          </p:grpSpPr>
          <p:sp>
            <p:nvSpPr>
              <p:cNvPr id="453" name="文本框 22"/>
              <p:cNvSpPr txBox="1"/>
              <p:nvPr/>
            </p:nvSpPr>
            <p:spPr>
              <a:xfrm>
                <a:off x="-2" y="-2"/>
                <a:ext cx="414914" cy="764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4400">
                    <a:solidFill>
                      <a:srgbClr val="C89868"/>
                    </a:solidFill>
                    <a:latin typeface="黑体"/>
                    <a:ea typeface="黑体"/>
                    <a:cs typeface="黑体"/>
                    <a:sym typeface="黑体"/>
                  </a:defRPr>
                </a:lvl1pPr>
              </a:lstStyle>
              <a:p>
                <a:pPr/>
                <a:r>
                  <a:t>1</a:t>
                </a:r>
              </a:p>
            </p:txBody>
          </p:sp>
          <p:sp>
            <p:nvSpPr>
              <p:cNvPr id="454" name="直接连接符 23"/>
              <p:cNvSpPr/>
              <p:nvPr/>
            </p:nvSpPr>
            <p:spPr>
              <a:xfrm flipH="1">
                <a:off x="159234" y="384723"/>
                <a:ext cx="350103" cy="523232"/>
              </a:xfrm>
              <a:prstGeom prst="line">
                <a:avLst/>
              </a:prstGeom>
              <a:noFill/>
              <a:ln w="19050" cap="flat">
                <a:solidFill>
                  <a:srgbClr val="C89868"/>
                </a:solidFill>
                <a:prstDash val="solid"/>
                <a:miter lim="800000"/>
              </a:ln>
              <a:effectLst/>
            </p:spPr>
            <p:txBody>
              <a:bodyPr wrap="square" lIns="45718" tIns="45718" rIns="45718" bIns="45718" numCol="1" anchor="t">
                <a:noAutofit/>
              </a:bodyPr>
              <a:lstStyle/>
              <a:p>
                <a:pPr/>
              </a:p>
            </p:txBody>
          </p:sp>
        </p:grpSp>
      </p:grpSp>
      <p:grpSp>
        <p:nvGrpSpPr>
          <p:cNvPr id="461" name="组合 24"/>
          <p:cNvGrpSpPr/>
          <p:nvPr/>
        </p:nvGrpSpPr>
        <p:grpSpPr>
          <a:xfrm>
            <a:off x="3871945" y="4581036"/>
            <a:ext cx="5082352" cy="1115439"/>
            <a:chOff x="-1" y="-2"/>
            <a:chExt cx="5082351" cy="1115437"/>
          </a:xfrm>
        </p:grpSpPr>
        <p:sp>
          <p:nvSpPr>
            <p:cNvPr id="457" name="文本占位符 2"/>
            <p:cNvSpPr txBox="1"/>
            <p:nvPr/>
          </p:nvSpPr>
          <p:spPr>
            <a:xfrm>
              <a:off x="371107" y="515999"/>
              <a:ext cx="4711243" cy="599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ct val="90000"/>
                </a:lnSpc>
                <a:spcBef>
                  <a:spcPts val="1000"/>
                </a:spcBef>
                <a:defRPr sz="2800">
                  <a:solidFill>
                    <a:srgbClr val="FFFFFF"/>
                  </a:solidFill>
                  <a:latin typeface="微软雅黑 Light"/>
                  <a:ea typeface="微软雅黑 Light"/>
                  <a:cs typeface="微软雅黑 Light"/>
                  <a:sym typeface="微软雅黑 Light"/>
                </a:defRPr>
              </a:lvl1pPr>
            </a:lstStyle>
            <a:p>
              <a:pPr/>
              <a:r>
                <a:t>Baseline构建</a:t>
              </a:r>
            </a:p>
          </p:txBody>
        </p:sp>
        <p:grpSp>
          <p:nvGrpSpPr>
            <p:cNvPr id="460" name="组合 26"/>
            <p:cNvGrpSpPr/>
            <p:nvPr/>
          </p:nvGrpSpPr>
          <p:grpSpPr>
            <a:xfrm>
              <a:off x="-2" y="-3"/>
              <a:ext cx="466805" cy="907955"/>
              <a:chOff x="-1" y="0"/>
              <a:chExt cx="466804" cy="907953"/>
            </a:xfrm>
          </p:grpSpPr>
          <p:sp>
            <p:nvSpPr>
              <p:cNvPr id="458" name="文本框 27"/>
              <p:cNvSpPr txBox="1"/>
              <p:nvPr/>
            </p:nvSpPr>
            <p:spPr>
              <a:xfrm>
                <a:off x="-2" y="-1"/>
                <a:ext cx="414915" cy="764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4400">
                    <a:solidFill>
                      <a:srgbClr val="C89868"/>
                    </a:solidFill>
                    <a:latin typeface="黑体"/>
                    <a:ea typeface="黑体"/>
                    <a:cs typeface="黑体"/>
                    <a:sym typeface="黑体"/>
                  </a:defRPr>
                </a:lvl1pPr>
              </a:lstStyle>
              <a:p>
                <a:pPr/>
                <a:r>
                  <a:t>5</a:t>
                </a:r>
              </a:p>
            </p:txBody>
          </p:sp>
          <p:sp>
            <p:nvSpPr>
              <p:cNvPr id="459" name="直接连接符 28"/>
              <p:cNvSpPr/>
              <p:nvPr/>
            </p:nvSpPr>
            <p:spPr>
              <a:xfrm flipH="1">
                <a:off x="116702" y="384723"/>
                <a:ext cx="350102" cy="523230"/>
              </a:xfrm>
              <a:prstGeom prst="line">
                <a:avLst/>
              </a:prstGeom>
              <a:noFill/>
              <a:ln w="19050" cap="flat">
                <a:solidFill>
                  <a:srgbClr val="C89868"/>
                </a:solidFill>
                <a:prstDash val="solid"/>
                <a:miter lim="800000"/>
              </a:ln>
              <a:effectLst/>
            </p:spPr>
            <p:txBody>
              <a:bodyPr wrap="square" lIns="45718" tIns="45718" rIns="45718" bIns="45718" numCol="1" anchor="t">
                <a:noAutofit/>
              </a:bodyPr>
              <a:lstStyle/>
              <a:p>
                <a:pPr/>
              </a:p>
            </p:txBody>
          </p:sp>
        </p:grpSp>
      </p:grpSp>
      <p:grpSp>
        <p:nvGrpSpPr>
          <p:cNvPr id="466" name="组合 29"/>
          <p:cNvGrpSpPr/>
          <p:nvPr/>
        </p:nvGrpSpPr>
        <p:grpSpPr>
          <a:xfrm>
            <a:off x="3871944" y="5662509"/>
            <a:ext cx="7464833" cy="1006160"/>
            <a:chOff x="-1" y="-2"/>
            <a:chExt cx="7464833" cy="1006158"/>
          </a:xfrm>
        </p:grpSpPr>
        <p:sp>
          <p:nvSpPr>
            <p:cNvPr id="462" name="文本占位符 2"/>
            <p:cNvSpPr txBox="1"/>
            <p:nvPr/>
          </p:nvSpPr>
          <p:spPr>
            <a:xfrm>
              <a:off x="371108" y="495619"/>
              <a:ext cx="7093724"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ct val="90000"/>
                </a:lnSpc>
                <a:spcBef>
                  <a:spcPts val="1000"/>
                </a:spcBef>
                <a:defRPr sz="2400">
                  <a:solidFill>
                    <a:srgbClr val="FFFFFF"/>
                  </a:solidFill>
                  <a:latin typeface="微软雅黑 Light"/>
                  <a:ea typeface="微软雅黑 Light"/>
                  <a:cs typeface="微软雅黑 Light"/>
                  <a:sym typeface="微软雅黑 Light"/>
                </a:defRPr>
              </a:lvl1pPr>
            </a:lstStyle>
            <a:p>
              <a:pPr/>
              <a:r>
                <a:t>互动时间</a:t>
              </a:r>
            </a:p>
          </p:txBody>
        </p:sp>
        <p:grpSp>
          <p:nvGrpSpPr>
            <p:cNvPr id="465" name="组合 31"/>
            <p:cNvGrpSpPr/>
            <p:nvPr/>
          </p:nvGrpSpPr>
          <p:grpSpPr>
            <a:xfrm>
              <a:off x="-2" y="-3"/>
              <a:ext cx="466806" cy="907958"/>
              <a:chOff x="0" y="-1"/>
              <a:chExt cx="466805" cy="907957"/>
            </a:xfrm>
          </p:grpSpPr>
          <p:sp>
            <p:nvSpPr>
              <p:cNvPr id="463" name="文本框 32"/>
              <p:cNvSpPr txBox="1"/>
              <p:nvPr/>
            </p:nvSpPr>
            <p:spPr>
              <a:xfrm>
                <a:off x="-2" y="-2"/>
                <a:ext cx="386663" cy="701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4000">
                    <a:solidFill>
                      <a:srgbClr val="C89868"/>
                    </a:solidFill>
                    <a:latin typeface="黑体"/>
                    <a:ea typeface="黑体"/>
                    <a:cs typeface="黑体"/>
                    <a:sym typeface="黑体"/>
                  </a:defRPr>
                </a:lvl1pPr>
              </a:lstStyle>
              <a:p>
                <a:pPr/>
                <a:r>
                  <a:t>6</a:t>
                </a:r>
              </a:p>
            </p:txBody>
          </p:sp>
          <p:sp>
            <p:nvSpPr>
              <p:cNvPr id="464" name="直接连接符 33"/>
              <p:cNvSpPr/>
              <p:nvPr/>
            </p:nvSpPr>
            <p:spPr>
              <a:xfrm flipH="1">
                <a:off x="116705" y="384724"/>
                <a:ext cx="350100" cy="523232"/>
              </a:xfrm>
              <a:prstGeom prst="line">
                <a:avLst/>
              </a:prstGeom>
              <a:noFill/>
              <a:ln w="19050" cap="flat">
                <a:solidFill>
                  <a:srgbClr val="C89868"/>
                </a:solidFill>
                <a:prstDash val="solid"/>
                <a:miter lim="800000"/>
              </a:ln>
              <a:effectLst/>
            </p:spPr>
            <p:txBody>
              <a:bodyPr wrap="square" lIns="45718" tIns="45718" rIns="45718" bIns="45718" numCol="1" anchor="t">
                <a:noAutofit/>
              </a:bodyPr>
              <a:lstStyle/>
              <a:p>
                <a:pPr/>
              </a:p>
            </p:txBody>
          </p:sp>
        </p:grpSp>
      </p:grpSp>
      <p:grpSp>
        <p:nvGrpSpPr>
          <p:cNvPr id="470" name="组合 25"/>
          <p:cNvGrpSpPr/>
          <p:nvPr/>
        </p:nvGrpSpPr>
        <p:grpSpPr>
          <a:xfrm>
            <a:off x="3874182" y="1308628"/>
            <a:ext cx="4665060" cy="1090926"/>
            <a:chOff x="0" y="-1"/>
            <a:chExt cx="4665058" cy="1090925"/>
          </a:xfrm>
        </p:grpSpPr>
        <p:sp>
          <p:nvSpPr>
            <p:cNvPr id="467" name="文本占位符 2"/>
            <p:cNvSpPr txBox="1"/>
            <p:nvPr/>
          </p:nvSpPr>
          <p:spPr>
            <a:xfrm>
              <a:off x="334277" y="491488"/>
              <a:ext cx="4330782" cy="599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ct val="90000"/>
                </a:lnSpc>
                <a:spcBef>
                  <a:spcPts val="1000"/>
                </a:spcBef>
                <a:defRPr sz="2800">
                  <a:solidFill>
                    <a:srgbClr val="F2F2F2"/>
                  </a:solidFill>
                  <a:latin typeface="微软雅黑 Light"/>
                  <a:ea typeface="微软雅黑 Light"/>
                  <a:cs typeface="微软雅黑 Light"/>
                  <a:sym typeface="微软雅黑 Light"/>
                </a:defRPr>
              </a:lvl1pPr>
            </a:lstStyle>
            <a:p>
              <a:pPr/>
              <a:r>
                <a:t>数据介绍</a:t>
              </a:r>
            </a:p>
          </p:txBody>
        </p:sp>
        <p:sp>
          <p:nvSpPr>
            <p:cNvPr id="468" name="文本框 36"/>
            <p:cNvSpPr txBox="1"/>
            <p:nvPr/>
          </p:nvSpPr>
          <p:spPr>
            <a:xfrm>
              <a:off x="-1" y="-2"/>
              <a:ext cx="414915" cy="764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4400">
                  <a:solidFill>
                    <a:srgbClr val="C89868"/>
                  </a:solidFill>
                  <a:latin typeface="黑体"/>
                  <a:ea typeface="黑体"/>
                  <a:cs typeface="黑体"/>
                  <a:sym typeface="黑体"/>
                </a:defRPr>
              </a:lvl1pPr>
            </a:lstStyle>
            <a:p>
              <a:pPr/>
              <a:r>
                <a:t>2</a:t>
              </a:r>
            </a:p>
          </p:txBody>
        </p:sp>
        <p:sp>
          <p:nvSpPr>
            <p:cNvPr id="469" name="直接连接符 28"/>
            <p:cNvSpPr/>
            <p:nvPr/>
          </p:nvSpPr>
          <p:spPr>
            <a:xfrm flipH="1">
              <a:off x="116698" y="384719"/>
              <a:ext cx="350100" cy="523226"/>
            </a:xfrm>
            <a:prstGeom prst="line">
              <a:avLst/>
            </a:prstGeom>
            <a:noFill/>
            <a:ln w="19050" cap="flat">
              <a:solidFill>
                <a:srgbClr val="C89868"/>
              </a:solidFill>
              <a:prstDash val="solid"/>
              <a:miter lim="800000"/>
            </a:ln>
            <a:effectLst/>
          </p:spPr>
          <p:txBody>
            <a:bodyPr wrap="square" lIns="45718" tIns="45718" rIns="45718" bIns="45718" numCol="1" anchor="t">
              <a:noAutofit/>
            </a:bodyPr>
            <a:lstStyle/>
            <a:p>
              <a:pPr/>
            </a:p>
          </p:txBody>
        </p:sp>
      </p:grpSp>
      <p:sp>
        <p:nvSpPr>
          <p:cNvPr id="471" name="文本框 3"/>
          <p:cNvSpPr txBox="1"/>
          <p:nvPr/>
        </p:nvSpPr>
        <p:spPr>
          <a:xfrm>
            <a:off x="8108808" y="2902304"/>
            <a:ext cx="3846420" cy="929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400">
                <a:solidFill>
                  <a:srgbClr val="FFFFFF"/>
                </a:solidFill>
              </a:defRPr>
            </a:pPr>
            <a:r>
              <a:t>扫码回复“创新青春·交子杯”</a:t>
            </a:r>
          </a:p>
          <a:p>
            <a:pPr>
              <a:defRPr b="1" sz="2400">
                <a:solidFill>
                  <a:srgbClr val="FFFFFF"/>
                </a:solidFill>
              </a:defRPr>
            </a:pPr>
            <a:r>
              <a:t>获取baseline</a:t>
            </a:r>
          </a:p>
        </p:txBody>
      </p:sp>
      <p:pic>
        <p:nvPicPr>
          <p:cNvPr id="472" name="图片 1" descr="图片 1"/>
          <p:cNvPicPr>
            <a:picLocks noChangeAspect="1"/>
          </p:cNvPicPr>
          <p:nvPr/>
        </p:nvPicPr>
        <p:blipFill>
          <a:blip r:embed="rId2">
            <a:extLst/>
          </a:blip>
          <a:stretch>
            <a:fillRect/>
          </a:stretch>
        </p:blipFill>
        <p:spPr>
          <a:xfrm>
            <a:off x="8539236" y="3937963"/>
            <a:ext cx="2730504" cy="273050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标题 5"/>
          <p:cNvSpPr txBox="1"/>
          <p:nvPr>
            <p:ph type="title"/>
          </p:nvPr>
        </p:nvSpPr>
        <p:spPr>
          <a:xfrm>
            <a:off x="648998" y="2366858"/>
            <a:ext cx="9429723" cy="923336"/>
          </a:xfrm>
          <a:prstGeom prst="rect">
            <a:avLst/>
          </a:prstGeom>
        </p:spPr>
        <p:txBody>
          <a:bodyPr/>
          <a:lstStyle>
            <a:lvl1pPr defTabSz="722376">
              <a:defRPr spc="300" sz="4700">
                <a:effectLst>
                  <a:outerShdw sx="100000" sy="100000" kx="0" ky="0" algn="b" rotWithShape="0" blurRad="25400" dist="30098" dir="2700000">
                    <a:srgbClr val="000000">
                      <a:alpha val="43137"/>
                    </a:srgbClr>
                  </a:outerShdw>
                </a:effectLst>
              </a:defRPr>
            </a:lvl1pPr>
          </a:lstStyle>
          <a:p>
            <a:pPr/>
            <a:r>
              <a:t>1、赛题介绍</a:t>
            </a:r>
          </a:p>
        </p:txBody>
      </p:sp>
      <p:sp>
        <p:nvSpPr>
          <p:cNvPr id="475" name="文本占位符 6"/>
          <p:cNvSpPr txBox="1"/>
          <p:nvPr>
            <p:ph type="body" sz="quarter" idx="1"/>
          </p:nvPr>
        </p:nvSpPr>
        <p:spPr>
          <a:xfrm>
            <a:off x="648997" y="4211242"/>
            <a:ext cx="7001868" cy="490543"/>
          </a:xfrm>
          <a:prstGeom prst="rect">
            <a:avLst/>
          </a:prstGeom>
        </p:spPr>
        <p:txBody>
          <a:bodyPr/>
          <a:lstStyle>
            <a:lvl1pPr defTabSz="905255">
              <a:spcBef>
                <a:spcPts val="900"/>
              </a:spcBef>
              <a:defRPr sz="2700"/>
            </a:lvl1pPr>
          </a:lstStyle>
          <a:p>
            <a:pPr/>
            <a:r>
              <a:t>Introduction of the competition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标题 3"/>
          <p:cNvSpPr txBox="1"/>
          <p:nvPr>
            <p:ph type="title"/>
          </p:nvPr>
        </p:nvSpPr>
        <p:spPr>
          <a:xfrm>
            <a:off x="479423" y="611490"/>
            <a:ext cx="6786465" cy="590931"/>
          </a:xfrm>
          <a:prstGeom prst="rect">
            <a:avLst/>
          </a:prstGeom>
        </p:spPr>
        <p:txBody>
          <a:bodyPr/>
          <a:lstStyle>
            <a:lvl1pPr defTabSz="722376">
              <a:defRPr spc="300" sz="2800"/>
            </a:lvl1pPr>
          </a:lstStyle>
          <a:p>
            <a:pPr/>
            <a:r>
              <a:t>赛题背景</a:t>
            </a:r>
          </a:p>
        </p:txBody>
      </p:sp>
      <p:sp>
        <p:nvSpPr>
          <p:cNvPr id="478" name="内容占位符 2"/>
          <p:cNvSpPr txBox="1"/>
          <p:nvPr>
            <p:ph type="body" sz="half" idx="1"/>
          </p:nvPr>
        </p:nvSpPr>
        <p:spPr>
          <a:xfrm>
            <a:off x="4310064" y="2123611"/>
            <a:ext cx="7799535" cy="3600249"/>
          </a:xfrm>
          <a:prstGeom prst="rect">
            <a:avLst/>
          </a:prstGeom>
        </p:spPr>
        <p:txBody>
          <a:bodyPr/>
          <a:lstStyle/>
          <a:p>
            <a:pPr defTabSz="841247">
              <a:lnSpc>
                <a:spcPct val="150000"/>
              </a:lnSpc>
              <a:spcBef>
                <a:spcPts val="900"/>
              </a:spcBef>
              <a:defRPr spc="200" sz="1800">
                <a:solidFill>
                  <a:srgbClr val="FFFFFF"/>
                </a:solidFill>
                <a:latin typeface="微软雅黑"/>
                <a:ea typeface="微软雅黑"/>
                <a:cs typeface="微软雅黑"/>
                <a:sym typeface="微软雅黑"/>
              </a:defRPr>
            </a:pPr>
            <a:r>
              <a:t>2020年“创青春·交子杯”新网银行金融科技挑战赛-AI算法赛道，旨在鼓励选手运用前沿的人工智能技术解决金融科技等领域中的实际问题，激发选手创新能力，增强其动手能力。比赛挑战题目为“看见你的呼吸”，该项技术可应用于金融在线业务的</a:t>
            </a:r>
            <a:r>
              <a:rPr b="1">
                <a:solidFill>
                  <a:schemeClr val="accent3"/>
                </a:solidFill>
              </a:rPr>
              <a:t>生物识别</a:t>
            </a:r>
            <a:r>
              <a:t>、</a:t>
            </a:r>
            <a:r>
              <a:rPr b="1">
                <a:solidFill>
                  <a:schemeClr val="accent3"/>
                </a:solidFill>
              </a:rPr>
              <a:t>智能家居感应</a:t>
            </a:r>
            <a:r>
              <a:t>、</a:t>
            </a:r>
            <a:r>
              <a:rPr b="1">
                <a:solidFill>
                  <a:schemeClr val="accent3"/>
                </a:solidFill>
              </a:rPr>
              <a:t>智慧健康监控管理</a:t>
            </a:r>
            <a:r>
              <a:t>、</a:t>
            </a:r>
            <a:r>
              <a:rPr b="1">
                <a:solidFill>
                  <a:schemeClr val="accent3"/>
                </a:solidFill>
              </a:rPr>
              <a:t>健身训练助手</a:t>
            </a:r>
            <a:r>
              <a:t>等多个领域，期待挑战者利用</a:t>
            </a:r>
            <a:r>
              <a:rPr b="1">
                <a:solidFill>
                  <a:schemeClr val="accent3"/>
                </a:solidFill>
              </a:rPr>
              <a:t>机器学习</a:t>
            </a:r>
            <a:r>
              <a:t>和</a:t>
            </a:r>
            <a:r>
              <a:rPr b="1">
                <a:solidFill>
                  <a:schemeClr val="accent3"/>
                </a:solidFill>
              </a:rPr>
              <a:t>人工智能</a:t>
            </a:r>
            <a:r>
              <a:t>的最新成果，根据</a:t>
            </a:r>
            <a:r>
              <a:rPr b="1">
                <a:solidFill>
                  <a:schemeClr val="accent3"/>
                </a:solidFill>
              </a:rPr>
              <a:t>手机传感器</a:t>
            </a:r>
            <a:r>
              <a:t>的</a:t>
            </a:r>
            <a:r>
              <a:rPr b="1">
                <a:solidFill>
                  <a:schemeClr val="accent3"/>
                </a:solidFill>
              </a:rPr>
              <a:t>时间序列数据</a:t>
            </a:r>
            <a:r>
              <a:t>，设计出</a:t>
            </a:r>
            <a:r>
              <a:rPr b="1">
                <a:solidFill>
                  <a:schemeClr val="accent3"/>
                </a:solidFill>
              </a:rPr>
              <a:t>区分能力强</a:t>
            </a:r>
            <a:r>
              <a:t>、</a:t>
            </a:r>
            <a:r>
              <a:rPr b="1">
                <a:solidFill>
                  <a:schemeClr val="accent3"/>
                </a:solidFill>
              </a:rPr>
              <a:t>稳定性高</a:t>
            </a:r>
            <a:r>
              <a:t>的</a:t>
            </a:r>
            <a:r>
              <a:rPr b="1">
                <a:solidFill>
                  <a:schemeClr val="accent3"/>
                </a:solidFill>
              </a:rPr>
              <a:t>行为识别模型</a:t>
            </a:r>
            <a:r>
              <a:t>。</a:t>
            </a:r>
          </a:p>
        </p:txBody>
      </p:sp>
      <p:pic>
        <p:nvPicPr>
          <p:cNvPr id="479" name="图像" descr="图像"/>
          <p:cNvPicPr>
            <a:picLocks noChangeAspect="1"/>
          </p:cNvPicPr>
          <p:nvPr/>
        </p:nvPicPr>
        <p:blipFill>
          <a:blip r:embed="rId2">
            <a:extLst/>
          </a:blip>
          <a:srcRect l="2114" t="16040" r="35818" b="21891"/>
          <a:stretch>
            <a:fillRect/>
          </a:stretch>
        </p:blipFill>
        <p:spPr>
          <a:xfrm>
            <a:off x="253800" y="2672837"/>
            <a:ext cx="3778927" cy="250164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标题 3"/>
          <p:cNvSpPr txBox="1"/>
          <p:nvPr>
            <p:ph type="title"/>
          </p:nvPr>
        </p:nvSpPr>
        <p:spPr>
          <a:xfrm>
            <a:off x="479423" y="611490"/>
            <a:ext cx="6786465" cy="590931"/>
          </a:xfrm>
          <a:prstGeom prst="rect">
            <a:avLst/>
          </a:prstGeom>
        </p:spPr>
        <p:txBody>
          <a:bodyPr/>
          <a:lstStyle>
            <a:lvl1pPr defTabSz="722376">
              <a:defRPr spc="300" sz="2800"/>
            </a:lvl1pPr>
          </a:lstStyle>
          <a:p>
            <a:pPr/>
            <a:r>
              <a:t>赛题任务</a:t>
            </a:r>
          </a:p>
        </p:txBody>
      </p:sp>
      <p:pic>
        <p:nvPicPr>
          <p:cNvPr id="482" name="图像" descr="图像"/>
          <p:cNvPicPr>
            <a:picLocks noChangeAspect="1"/>
          </p:cNvPicPr>
          <p:nvPr/>
        </p:nvPicPr>
        <p:blipFill>
          <a:blip r:embed="rId2">
            <a:extLst/>
          </a:blip>
          <a:stretch>
            <a:fillRect/>
          </a:stretch>
        </p:blipFill>
        <p:spPr>
          <a:xfrm>
            <a:off x="861073" y="2139437"/>
            <a:ext cx="6466827" cy="4314589"/>
          </a:xfrm>
          <a:prstGeom prst="rect">
            <a:avLst/>
          </a:prstGeom>
          <a:ln w="12700">
            <a:miter lim="400000"/>
          </a:ln>
        </p:spPr>
      </p:pic>
      <p:sp>
        <p:nvSpPr>
          <p:cNvPr id="483" name="行走、站立、坐卧"/>
          <p:cNvSpPr txBox="1"/>
          <p:nvPr>
            <p:ph type="body" sz="quarter" idx="1"/>
          </p:nvPr>
        </p:nvSpPr>
        <p:spPr>
          <a:xfrm>
            <a:off x="9046574" y="2280841"/>
            <a:ext cx="2455568" cy="490543"/>
          </a:xfrm>
          <a:prstGeom prst="rect">
            <a:avLst/>
          </a:prstGeom>
        </p:spPr>
        <p:txBody>
          <a:bodyPr/>
          <a:lstStyle>
            <a:lvl1pPr defTabSz="769466">
              <a:spcBef>
                <a:spcPts val="700"/>
              </a:spcBef>
              <a:defRPr sz="2200"/>
            </a:lvl1pPr>
          </a:lstStyle>
          <a:p>
            <a:pPr/>
            <a:r>
              <a:t>行走、站立、坐卧</a:t>
            </a:r>
          </a:p>
        </p:txBody>
      </p:sp>
      <p:sp>
        <p:nvSpPr>
          <p:cNvPr id="484" name="玩游戏、刷段视频"/>
          <p:cNvSpPr txBox="1"/>
          <p:nvPr/>
        </p:nvSpPr>
        <p:spPr>
          <a:xfrm>
            <a:off x="8532338" y="3527581"/>
            <a:ext cx="3210078" cy="4905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769466">
              <a:lnSpc>
                <a:spcPct val="90000"/>
              </a:lnSpc>
              <a:spcBef>
                <a:spcPts val="700"/>
              </a:spcBef>
              <a:defRPr sz="2200">
                <a:solidFill>
                  <a:srgbClr val="F2F2F2"/>
                </a:solidFill>
                <a:latin typeface="微软雅黑 Light"/>
                <a:ea typeface="微软雅黑 Light"/>
                <a:cs typeface="微软雅黑 Light"/>
                <a:sym typeface="微软雅黑 Light"/>
              </a:defRPr>
            </a:lvl1pPr>
          </a:lstStyle>
          <a:p>
            <a:pPr/>
            <a:r>
              <a:t>玩游戏、刷段视频</a:t>
            </a:r>
          </a:p>
        </p:txBody>
      </p:sp>
      <p:sp>
        <p:nvSpPr>
          <p:cNvPr id="485" name="看长视频、网页浏览"/>
          <p:cNvSpPr txBox="1"/>
          <p:nvPr/>
        </p:nvSpPr>
        <p:spPr>
          <a:xfrm>
            <a:off x="7535274" y="4103732"/>
            <a:ext cx="3096006" cy="4905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769466">
              <a:lnSpc>
                <a:spcPct val="90000"/>
              </a:lnSpc>
              <a:spcBef>
                <a:spcPts val="700"/>
              </a:spcBef>
              <a:defRPr sz="2200">
                <a:solidFill>
                  <a:srgbClr val="F2F2F2"/>
                </a:solidFill>
                <a:latin typeface="微软雅黑 Light"/>
                <a:ea typeface="微软雅黑 Light"/>
                <a:cs typeface="微软雅黑 Light"/>
                <a:sym typeface="微软雅黑 Light"/>
              </a:defRPr>
            </a:lvl1pPr>
          </a:lstStyle>
          <a:p>
            <a:pPr/>
            <a:r>
              <a:t>看长视频、网页浏览</a:t>
            </a:r>
          </a:p>
        </p:txBody>
      </p:sp>
      <p:sp>
        <p:nvSpPr>
          <p:cNvPr id="486" name="编辑文字、其他动作"/>
          <p:cNvSpPr txBox="1"/>
          <p:nvPr/>
        </p:nvSpPr>
        <p:spPr>
          <a:xfrm>
            <a:off x="8555069" y="4679884"/>
            <a:ext cx="3438579" cy="4905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769466">
              <a:lnSpc>
                <a:spcPct val="90000"/>
              </a:lnSpc>
              <a:spcBef>
                <a:spcPts val="700"/>
              </a:spcBef>
              <a:defRPr sz="2200">
                <a:solidFill>
                  <a:srgbClr val="F2F2F2"/>
                </a:solidFill>
                <a:latin typeface="微软雅黑 Light"/>
                <a:ea typeface="微软雅黑 Light"/>
                <a:cs typeface="微软雅黑 Light"/>
                <a:sym typeface="微软雅黑 Light"/>
              </a:defRPr>
            </a:lvl1pPr>
          </a:lstStyle>
          <a:p>
            <a:pPr/>
            <a:r>
              <a:t>编辑文字、其他动作</a:t>
            </a:r>
          </a:p>
        </p:txBody>
      </p:sp>
      <p:sp>
        <p:nvSpPr>
          <p:cNvPr id="487" name="递手机"/>
          <p:cNvSpPr txBox="1"/>
          <p:nvPr/>
        </p:nvSpPr>
        <p:spPr>
          <a:xfrm>
            <a:off x="8909594" y="5414786"/>
            <a:ext cx="2455568" cy="4905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769466">
              <a:lnSpc>
                <a:spcPct val="90000"/>
              </a:lnSpc>
              <a:spcBef>
                <a:spcPts val="700"/>
              </a:spcBef>
              <a:defRPr sz="2200">
                <a:solidFill>
                  <a:srgbClr val="F2F2F2"/>
                </a:solidFill>
                <a:latin typeface="微软雅黑 Light"/>
                <a:ea typeface="微软雅黑 Light"/>
                <a:cs typeface="微软雅黑 Light"/>
                <a:sym typeface="微软雅黑 Light"/>
              </a:defRPr>
            </a:lvl1pPr>
          </a:lstStyle>
          <a:p>
            <a:pPr/>
            <a:r>
              <a:t>递手机</a:t>
            </a:r>
          </a:p>
        </p:txBody>
      </p:sp>
      <p:sp>
        <p:nvSpPr>
          <p:cNvPr id="488" name="场景："/>
          <p:cNvSpPr txBox="1"/>
          <p:nvPr/>
        </p:nvSpPr>
        <p:spPr>
          <a:xfrm>
            <a:off x="7636874" y="2280841"/>
            <a:ext cx="960044" cy="4905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760414">
              <a:lnSpc>
                <a:spcPct val="90000"/>
              </a:lnSpc>
              <a:spcBef>
                <a:spcPts val="700"/>
              </a:spcBef>
              <a:defRPr b="1" sz="2200">
                <a:solidFill>
                  <a:schemeClr val="accent3">
                    <a:satOff val="-5820"/>
                    <a:lumOff val="-10352"/>
                  </a:schemeClr>
                </a:solidFill>
                <a:latin typeface="微软雅黑 Light"/>
                <a:ea typeface="微软雅黑 Light"/>
                <a:cs typeface="微软雅黑 Light"/>
                <a:sym typeface="微软雅黑 Light"/>
              </a:defRPr>
            </a:lvl1pPr>
          </a:lstStyle>
          <a:p>
            <a:pPr/>
            <a:r>
              <a:t>场景：</a:t>
            </a:r>
          </a:p>
        </p:txBody>
      </p:sp>
      <p:sp>
        <p:nvSpPr>
          <p:cNvPr id="489" name="动作："/>
          <p:cNvSpPr txBox="1"/>
          <p:nvPr/>
        </p:nvSpPr>
        <p:spPr>
          <a:xfrm>
            <a:off x="7636874" y="2995877"/>
            <a:ext cx="960045" cy="4905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760414">
              <a:lnSpc>
                <a:spcPct val="90000"/>
              </a:lnSpc>
              <a:spcBef>
                <a:spcPts val="700"/>
              </a:spcBef>
              <a:defRPr b="1" sz="2200">
                <a:solidFill>
                  <a:schemeClr val="accent3">
                    <a:satOff val="-5820"/>
                    <a:lumOff val="-10352"/>
                  </a:schemeClr>
                </a:solidFill>
                <a:latin typeface="微软雅黑 Light"/>
                <a:ea typeface="微软雅黑 Light"/>
                <a:cs typeface="微软雅黑 Light"/>
                <a:sym typeface="微软雅黑 Light"/>
              </a:defRPr>
            </a:lvl1pPr>
          </a:lstStyle>
          <a:p>
            <a:pPr/>
            <a:r>
              <a:t>动作：</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深度学习项目PPT模板V1.4">
  <a:themeElements>
    <a:clrScheme name="深度学习项目PPT模板V1.4">
      <a:dk1>
        <a:srgbClr val="000000"/>
      </a:dk1>
      <a:lt1>
        <a:srgbClr val="FFFFFF"/>
      </a:lt1>
      <a:dk2>
        <a:srgbClr val="A7A7A7"/>
      </a:dk2>
      <a:lt2>
        <a:srgbClr val="535353"/>
      </a:lt2>
      <a:accent1>
        <a:srgbClr val="2286A5"/>
      </a:accent1>
      <a:accent2>
        <a:srgbClr val="DE5F0F"/>
      </a:accent2>
      <a:accent3>
        <a:srgbClr val="EDAE1B"/>
      </a:accent3>
      <a:accent4>
        <a:srgbClr val="0F6079"/>
      </a:accent4>
      <a:accent5>
        <a:srgbClr val="00A3D5"/>
      </a:accent5>
      <a:accent6>
        <a:srgbClr val="0052CE"/>
      </a:accent6>
      <a:hlink>
        <a:srgbClr val="0000FF"/>
      </a:hlink>
      <a:folHlink>
        <a:srgbClr val="FF00FF"/>
      </a:folHlink>
    </a:clrScheme>
    <a:fontScheme name="深度学习项目PPT模板V1.4">
      <a:majorFont>
        <a:latin typeface="Helvetica"/>
        <a:ea typeface="Helvetica"/>
        <a:cs typeface="Helvetica"/>
      </a:majorFont>
      <a:minorFont>
        <a:latin typeface="等线"/>
        <a:ea typeface="等线"/>
        <a:cs typeface="等线"/>
      </a:minorFont>
    </a:fontScheme>
    <a:fmtScheme name="深度学习项目PPT模板V1.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深度学习项目PPT模板V1.4">
  <a:themeElements>
    <a:clrScheme name="深度学习项目PPT模板V1.4">
      <a:dk1>
        <a:srgbClr val="000000"/>
      </a:dk1>
      <a:lt1>
        <a:srgbClr val="FFFFFF"/>
      </a:lt1>
      <a:dk2>
        <a:srgbClr val="A7A7A7"/>
      </a:dk2>
      <a:lt2>
        <a:srgbClr val="535353"/>
      </a:lt2>
      <a:accent1>
        <a:srgbClr val="2286A5"/>
      </a:accent1>
      <a:accent2>
        <a:srgbClr val="DE5F0F"/>
      </a:accent2>
      <a:accent3>
        <a:srgbClr val="EDAE1B"/>
      </a:accent3>
      <a:accent4>
        <a:srgbClr val="0F6079"/>
      </a:accent4>
      <a:accent5>
        <a:srgbClr val="00A3D5"/>
      </a:accent5>
      <a:accent6>
        <a:srgbClr val="0052CE"/>
      </a:accent6>
      <a:hlink>
        <a:srgbClr val="0000FF"/>
      </a:hlink>
      <a:folHlink>
        <a:srgbClr val="FF00FF"/>
      </a:folHlink>
    </a:clrScheme>
    <a:fontScheme name="深度学习项目PPT模板V1.4">
      <a:majorFont>
        <a:latin typeface="Helvetica"/>
        <a:ea typeface="Helvetica"/>
        <a:cs typeface="Helvetica"/>
      </a:majorFont>
      <a:minorFont>
        <a:latin typeface="等线"/>
        <a:ea typeface="等线"/>
        <a:cs typeface="等线"/>
      </a:minorFont>
    </a:fontScheme>
    <a:fmtScheme name="深度学习项目PPT模板V1.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